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7"/>
  </p:notesMasterIdLst>
  <p:sldIdLst>
    <p:sldId id="256" r:id="rId2"/>
    <p:sldId id="258" r:id="rId3"/>
    <p:sldId id="260" r:id="rId4"/>
    <p:sldId id="257" r:id="rId5"/>
    <p:sldId id="259" r:id="rId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2715A"/>
    <a:srgbClr val="0375E8"/>
    <a:srgbClr val="F5B398"/>
    <a:srgbClr val="F0957B"/>
    <a:srgbClr val="59A9F0"/>
    <a:srgbClr val="10C096"/>
    <a:srgbClr val="DEDFE2"/>
    <a:srgbClr val="2C8FED"/>
    <a:srgbClr val="BDE6FB"/>
    <a:srgbClr val="0769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6" d="100"/>
          <a:sy n="86" d="100"/>
        </p:scale>
        <p:origin x="24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5B3CFF-86CB-43D3-820B-82F02BDBD5B2}" type="doc">
      <dgm:prSet loTypeId="urn:microsoft.com/office/officeart/2005/8/layout/chevron2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zh-CN" altLang="en-US"/>
        </a:p>
      </dgm:t>
    </dgm:pt>
    <dgm:pt modelId="{FACAB126-3E35-4194-BCEB-925078DE6B37}">
      <dgm:prSet phldrT="[文本]"/>
      <dgm:spPr/>
      <dgm:t>
        <a:bodyPr/>
        <a:lstStyle/>
        <a:p>
          <a:r>
            <a:rPr lang="zh-CN" altLang="en-US" dirty="0"/>
            <a:t>标题内容四</a:t>
          </a:r>
        </a:p>
      </dgm:t>
    </dgm:pt>
    <dgm:pt modelId="{A3B5C434-BC4B-4FB7-94F5-099A555D69DC}">
      <dgm:prSet phldrT="[文本]"/>
      <dgm:spPr/>
      <dgm:t>
        <a:bodyPr/>
        <a:lstStyle/>
        <a:p>
          <a:r>
            <a:rPr lang="zh-CN" altLang="en-US" dirty="0"/>
            <a:t>四</a:t>
          </a:r>
        </a:p>
      </dgm:t>
    </dgm:pt>
    <dgm:pt modelId="{8CE132F1-258A-457D-8811-393DB5BDC7D1}" type="sibTrans" cxnId="{A22580D8-C838-4872-B6D8-E8902024F303}">
      <dgm:prSet/>
      <dgm:spPr/>
      <dgm:t>
        <a:bodyPr/>
        <a:lstStyle/>
        <a:p>
          <a:endParaRPr lang="zh-CN" altLang="en-US"/>
        </a:p>
      </dgm:t>
    </dgm:pt>
    <dgm:pt modelId="{4915BF8C-DD71-4978-A085-3E9166067C12}" type="parTrans" cxnId="{A22580D8-C838-4872-B6D8-E8902024F303}">
      <dgm:prSet/>
      <dgm:spPr/>
      <dgm:t>
        <a:bodyPr/>
        <a:lstStyle/>
        <a:p>
          <a:endParaRPr lang="zh-CN" altLang="en-US"/>
        </a:p>
      </dgm:t>
    </dgm:pt>
    <dgm:pt modelId="{9AC68482-21E1-45A8-B74B-0612ECDBEB5F}" type="sibTrans" cxnId="{E9A25607-CE4A-4F37-BF94-BF6C7E4C493A}">
      <dgm:prSet/>
      <dgm:spPr/>
      <dgm:t>
        <a:bodyPr/>
        <a:lstStyle/>
        <a:p>
          <a:endParaRPr lang="zh-CN" altLang="en-US"/>
        </a:p>
      </dgm:t>
    </dgm:pt>
    <dgm:pt modelId="{E2D1B33E-2345-4CD3-8804-EA95A77AB430}" type="parTrans" cxnId="{E9A25607-CE4A-4F37-BF94-BF6C7E4C493A}">
      <dgm:prSet/>
      <dgm:spPr/>
      <dgm:t>
        <a:bodyPr/>
        <a:lstStyle/>
        <a:p>
          <a:endParaRPr lang="zh-CN" altLang="en-US"/>
        </a:p>
      </dgm:t>
    </dgm:pt>
    <dgm:pt modelId="{68FA2CC6-FFC9-4C1A-A3A8-2661D1B49053}">
      <dgm:prSet phldrT="[文本]"/>
      <dgm:spPr/>
      <dgm:t>
        <a:bodyPr/>
        <a:lstStyle/>
        <a:p>
          <a:r>
            <a:rPr lang="zh-CN" altLang="en-US" dirty="0"/>
            <a:t>标题内容三</a:t>
          </a:r>
        </a:p>
      </dgm:t>
    </dgm:pt>
    <dgm:pt modelId="{35C3BCEC-5B44-4506-BA81-99E317A9FCC3}">
      <dgm:prSet phldrT="[文本]"/>
      <dgm:spPr/>
      <dgm:t>
        <a:bodyPr/>
        <a:lstStyle/>
        <a:p>
          <a:r>
            <a:rPr lang="zh-CN" altLang="en-US" dirty="0"/>
            <a:t>三</a:t>
          </a:r>
        </a:p>
      </dgm:t>
    </dgm:pt>
    <dgm:pt modelId="{C365C722-ACFD-48C0-823B-BAC30FCBA800}" type="sibTrans" cxnId="{5FF536D4-6848-4444-B1D7-2BD73D562523}">
      <dgm:prSet/>
      <dgm:spPr/>
      <dgm:t>
        <a:bodyPr/>
        <a:lstStyle/>
        <a:p>
          <a:endParaRPr lang="zh-CN" altLang="en-US"/>
        </a:p>
      </dgm:t>
    </dgm:pt>
    <dgm:pt modelId="{0AEB560C-3C5C-499C-850A-D9DE9402779A}" type="parTrans" cxnId="{5FF536D4-6848-4444-B1D7-2BD73D562523}">
      <dgm:prSet/>
      <dgm:spPr/>
      <dgm:t>
        <a:bodyPr/>
        <a:lstStyle/>
        <a:p>
          <a:endParaRPr lang="zh-CN" altLang="en-US"/>
        </a:p>
      </dgm:t>
    </dgm:pt>
    <dgm:pt modelId="{7FC16200-B08F-4081-BC06-3CE6AC6D0C36}" type="sibTrans" cxnId="{F51049C4-F6E2-4BB1-A514-2078187338EB}">
      <dgm:prSet/>
      <dgm:spPr/>
      <dgm:t>
        <a:bodyPr/>
        <a:lstStyle/>
        <a:p>
          <a:endParaRPr lang="zh-CN" altLang="en-US"/>
        </a:p>
      </dgm:t>
    </dgm:pt>
    <dgm:pt modelId="{AA2A62F8-6095-46E2-84A1-E9ED7E154B70}" type="parTrans" cxnId="{F51049C4-F6E2-4BB1-A514-2078187338EB}">
      <dgm:prSet/>
      <dgm:spPr/>
      <dgm:t>
        <a:bodyPr/>
        <a:lstStyle/>
        <a:p>
          <a:endParaRPr lang="zh-CN" altLang="en-US"/>
        </a:p>
      </dgm:t>
    </dgm:pt>
    <dgm:pt modelId="{E1E621F2-765A-491D-904D-F2AFE30FBE11}">
      <dgm:prSet phldrT="[文本]"/>
      <dgm:spPr/>
      <dgm:t>
        <a:bodyPr/>
        <a:lstStyle/>
        <a:p>
          <a:r>
            <a:rPr lang="zh-CN" altLang="en-US" dirty="0"/>
            <a:t>二</a:t>
          </a:r>
        </a:p>
      </dgm:t>
    </dgm:pt>
    <dgm:pt modelId="{581A8EA8-FCF9-4DA7-BC2C-4CEF2D4AAE20}">
      <dgm:prSet phldrT="[文本]"/>
      <dgm:spPr/>
      <dgm:t>
        <a:bodyPr/>
        <a:lstStyle/>
        <a:p>
          <a:r>
            <a:rPr lang="zh-CN" altLang="en-US" dirty="0"/>
            <a:t>标题内容一</a:t>
          </a:r>
        </a:p>
      </dgm:t>
    </dgm:pt>
    <dgm:pt modelId="{D0611C42-CAB8-47B5-96AB-60DAC7A34C18}">
      <dgm:prSet phldrT="[文本]"/>
      <dgm:spPr/>
      <dgm:t>
        <a:bodyPr/>
        <a:lstStyle/>
        <a:p>
          <a:r>
            <a:rPr lang="zh-CN" altLang="en-US" dirty="0"/>
            <a:t>一</a:t>
          </a:r>
        </a:p>
      </dgm:t>
    </dgm:pt>
    <dgm:pt modelId="{8A4AF6BD-B1CB-4FDE-94DB-627764D67DD4}" type="sibTrans" cxnId="{D24E665C-3C52-4990-AF84-5C492EDAE68F}">
      <dgm:prSet/>
      <dgm:spPr/>
      <dgm:t>
        <a:bodyPr/>
        <a:lstStyle/>
        <a:p>
          <a:endParaRPr lang="zh-CN" altLang="en-US"/>
        </a:p>
      </dgm:t>
    </dgm:pt>
    <dgm:pt modelId="{743E7394-1C57-44D8-A8F7-9822E096D2D0}" type="parTrans" cxnId="{D24E665C-3C52-4990-AF84-5C492EDAE68F}">
      <dgm:prSet/>
      <dgm:spPr/>
      <dgm:t>
        <a:bodyPr/>
        <a:lstStyle/>
        <a:p>
          <a:endParaRPr lang="zh-CN" altLang="en-US"/>
        </a:p>
      </dgm:t>
    </dgm:pt>
    <dgm:pt modelId="{A438C749-29E5-495E-BEC5-28876EE5DFB8}" type="sibTrans" cxnId="{F36A8065-5A3B-41B9-A9FF-B0499424DD10}">
      <dgm:prSet/>
      <dgm:spPr/>
      <dgm:t>
        <a:bodyPr/>
        <a:lstStyle/>
        <a:p>
          <a:endParaRPr lang="zh-CN" altLang="en-US"/>
        </a:p>
      </dgm:t>
    </dgm:pt>
    <dgm:pt modelId="{B6DD793F-E9A2-44FC-B563-4BB75410EB4B}" type="parTrans" cxnId="{F36A8065-5A3B-41B9-A9FF-B0499424DD10}">
      <dgm:prSet/>
      <dgm:spPr/>
      <dgm:t>
        <a:bodyPr/>
        <a:lstStyle/>
        <a:p>
          <a:endParaRPr lang="zh-CN" altLang="en-US"/>
        </a:p>
      </dgm:t>
    </dgm:pt>
    <dgm:pt modelId="{24B0E9F4-9257-4439-950B-E3D931B079D2}" type="sibTrans" cxnId="{63366821-9EA3-4E32-9990-C0E67EB6DDD2}">
      <dgm:prSet/>
      <dgm:spPr/>
      <dgm:t>
        <a:bodyPr/>
        <a:lstStyle/>
        <a:p>
          <a:endParaRPr lang="zh-CN" altLang="en-US"/>
        </a:p>
      </dgm:t>
    </dgm:pt>
    <dgm:pt modelId="{925BB7C6-FFB0-4751-BC18-1FD1B0F5556F}" type="parTrans" cxnId="{63366821-9EA3-4E32-9990-C0E67EB6DDD2}">
      <dgm:prSet/>
      <dgm:spPr/>
      <dgm:t>
        <a:bodyPr/>
        <a:lstStyle/>
        <a:p>
          <a:endParaRPr lang="zh-CN" altLang="en-US"/>
        </a:p>
      </dgm:t>
    </dgm:pt>
    <dgm:pt modelId="{5D8FC9B0-5B60-46B5-AE70-A926DD52C0AE}">
      <dgm:prSet phldrT="[文本]"/>
      <dgm:spPr/>
      <dgm:t>
        <a:bodyPr/>
        <a:lstStyle/>
        <a:p>
          <a:r>
            <a:rPr lang="zh-CN" altLang="en-US" dirty="0"/>
            <a:t>标题内容二</a:t>
          </a:r>
        </a:p>
      </dgm:t>
    </dgm:pt>
    <dgm:pt modelId="{16747A52-859A-46F4-8A02-A6225F870A67}" type="parTrans" cxnId="{53D3312F-46C1-4426-A460-9DBF04F6D6EA}">
      <dgm:prSet/>
      <dgm:spPr/>
      <dgm:t>
        <a:bodyPr/>
        <a:lstStyle/>
        <a:p>
          <a:endParaRPr lang="zh-CN" altLang="en-US"/>
        </a:p>
      </dgm:t>
    </dgm:pt>
    <dgm:pt modelId="{507BAC61-5B02-4643-810E-82B08438506C}" type="sibTrans" cxnId="{53D3312F-46C1-4426-A460-9DBF04F6D6EA}">
      <dgm:prSet/>
      <dgm:spPr/>
      <dgm:t>
        <a:bodyPr/>
        <a:lstStyle/>
        <a:p>
          <a:endParaRPr lang="zh-CN" altLang="en-US"/>
        </a:p>
      </dgm:t>
    </dgm:pt>
    <dgm:pt modelId="{B7F747D8-A033-462F-9C0E-860E0CBBCF7C}">
      <dgm:prSet phldrT="[文本]"/>
      <dgm:spPr/>
      <dgm:t>
        <a:bodyPr/>
        <a:lstStyle/>
        <a:p>
          <a:r>
            <a:rPr lang="zh-CN" altLang="en-US" dirty="0"/>
            <a:t>五</a:t>
          </a:r>
        </a:p>
      </dgm:t>
    </dgm:pt>
    <dgm:pt modelId="{F317AB13-49D6-4092-B285-2758393A8CFF}" type="parTrans" cxnId="{1F66E072-08AD-4A10-A24E-E671E3228FFC}">
      <dgm:prSet/>
      <dgm:spPr/>
      <dgm:t>
        <a:bodyPr/>
        <a:lstStyle/>
        <a:p>
          <a:endParaRPr lang="zh-CN" altLang="en-US"/>
        </a:p>
      </dgm:t>
    </dgm:pt>
    <dgm:pt modelId="{25C969D3-D1C2-4441-9C6F-CDA7666B8393}" type="sibTrans" cxnId="{1F66E072-08AD-4A10-A24E-E671E3228FFC}">
      <dgm:prSet/>
      <dgm:spPr/>
      <dgm:t>
        <a:bodyPr/>
        <a:lstStyle/>
        <a:p>
          <a:endParaRPr lang="zh-CN" altLang="en-US"/>
        </a:p>
      </dgm:t>
    </dgm:pt>
    <dgm:pt modelId="{1FF5C84C-0ADC-4130-A683-768AA7FCFA08}">
      <dgm:prSet phldrT="[文本]"/>
      <dgm:spPr/>
      <dgm:t>
        <a:bodyPr/>
        <a:lstStyle/>
        <a:p>
          <a:r>
            <a:rPr lang="zh-CN" altLang="en-US" dirty="0"/>
            <a:t>标题内容五</a:t>
          </a:r>
        </a:p>
      </dgm:t>
    </dgm:pt>
    <dgm:pt modelId="{BD097823-9100-4B80-85EA-8C3C92D8A5B0}" type="parTrans" cxnId="{6ACF36AC-841E-4219-8E28-2D0F508A7B52}">
      <dgm:prSet/>
      <dgm:spPr/>
      <dgm:t>
        <a:bodyPr/>
        <a:lstStyle/>
        <a:p>
          <a:endParaRPr lang="zh-CN" altLang="en-US"/>
        </a:p>
      </dgm:t>
    </dgm:pt>
    <dgm:pt modelId="{41275B5C-F1EC-404E-9FFA-79687E280002}" type="sibTrans" cxnId="{6ACF36AC-841E-4219-8E28-2D0F508A7B52}">
      <dgm:prSet/>
      <dgm:spPr/>
      <dgm:t>
        <a:bodyPr/>
        <a:lstStyle/>
        <a:p>
          <a:endParaRPr lang="zh-CN" altLang="en-US"/>
        </a:p>
      </dgm:t>
    </dgm:pt>
    <dgm:pt modelId="{2A29A753-A2E4-4E0C-964C-E16317BEC358}" type="pres">
      <dgm:prSet presAssocID="{955B3CFF-86CB-43D3-820B-82F02BDBD5B2}" presName="linearFlow" presStyleCnt="0">
        <dgm:presLayoutVars>
          <dgm:dir/>
          <dgm:animLvl val="lvl"/>
          <dgm:resizeHandles val="exact"/>
        </dgm:presLayoutVars>
      </dgm:prSet>
      <dgm:spPr/>
    </dgm:pt>
    <dgm:pt modelId="{B10DA897-875A-4DF3-B141-152E76BACDB3}" type="pres">
      <dgm:prSet presAssocID="{D0611C42-CAB8-47B5-96AB-60DAC7A34C18}" presName="composite" presStyleCnt="0"/>
      <dgm:spPr/>
    </dgm:pt>
    <dgm:pt modelId="{0C61C85A-5336-433C-93DA-E3DD8900A905}" type="pres">
      <dgm:prSet presAssocID="{D0611C42-CAB8-47B5-96AB-60DAC7A34C18}" presName="parentText" presStyleLbl="alignNode1" presStyleIdx="0" presStyleCnt="5">
        <dgm:presLayoutVars>
          <dgm:chMax val="1"/>
          <dgm:bulletEnabled val="1"/>
        </dgm:presLayoutVars>
      </dgm:prSet>
      <dgm:spPr/>
    </dgm:pt>
    <dgm:pt modelId="{D21722E5-6A82-4798-8775-7653726AB94D}" type="pres">
      <dgm:prSet presAssocID="{D0611C42-CAB8-47B5-96AB-60DAC7A34C18}" presName="descendantText" presStyleLbl="alignAcc1" presStyleIdx="0" presStyleCnt="5">
        <dgm:presLayoutVars>
          <dgm:bulletEnabled val="1"/>
        </dgm:presLayoutVars>
      </dgm:prSet>
      <dgm:spPr/>
    </dgm:pt>
    <dgm:pt modelId="{F34EA988-01AF-461D-9321-40B9BC248CB2}" type="pres">
      <dgm:prSet presAssocID="{8A4AF6BD-B1CB-4FDE-94DB-627764D67DD4}" presName="sp" presStyleCnt="0"/>
      <dgm:spPr/>
    </dgm:pt>
    <dgm:pt modelId="{63F21FE1-1A81-48EE-8CFF-DED7CF66492C}" type="pres">
      <dgm:prSet presAssocID="{E1E621F2-765A-491D-904D-F2AFE30FBE11}" presName="composite" presStyleCnt="0"/>
      <dgm:spPr/>
    </dgm:pt>
    <dgm:pt modelId="{664ABB48-7CB2-40A9-82C1-7858AEEA7391}" type="pres">
      <dgm:prSet presAssocID="{E1E621F2-765A-491D-904D-F2AFE30FBE11}" presName="parentText" presStyleLbl="alignNode1" presStyleIdx="1" presStyleCnt="5">
        <dgm:presLayoutVars>
          <dgm:chMax val="1"/>
          <dgm:bulletEnabled val="1"/>
        </dgm:presLayoutVars>
      </dgm:prSet>
      <dgm:spPr/>
    </dgm:pt>
    <dgm:pt modelId="{78ADA779-6190-4196-9A7C-CFCA6D170F44}" type="pres">
      <dgm:prSet presAssocID="{E1E621F2-765A-491D-904D-F2AFE30FBE11}" presName="descendantText" presStyleLbl="alignAcc1" presStyleIdx="1" presStyleCnt="5">
        <dgm:presLayoutVars>
          <dgm:bulletEnabled val="1"/>
        </dgm:presLayoutVars>
      </dgm:prSet>
      <dgm:spPr/>
    </dgm:pt>
    <dgm:pt modelId="{F6A0173B-18B1-4636-BE6B-675F69DBF908}" type="pres">
      <dgm:prSet presAssocID="{A438C749-29E5-495E-BEC5-28876EE5DFB8}" presName="sp" presStyleCnt="0"/>
      <dgm:spPr/>
    </dgm:pt>
    <dgm:pt modelId="{6A303FA0-07C8-4F3D-B9EF-E5C15A663B58}" type="pres">
      <dgm:prSet presAssocID="{35C3BCEC-5B44-4506-BA81-99E317A9FCC3}" presName="composite" presStyleCnt="0"/>
      <dgm:spPr/>
    </dgm:pt>
    <dgm:pt modelId="{55BA5125-6882-4CE6-BE35-16AAA1592E09}" type="pres">
      <dgm:prSet presAssocID="{35C3BCEC-5B44-4506-BA81-99E317A9FCC3}" presName="parentText" presStyleLbl="alignNode1" presStyleIdx="2" presStyleCnt="5">
        <dgm:presLayoutVars>
          <dgm:chMax val="1"/>
          <dgm:bulletEnabled val="1"/>
        </dgm:presLayoutVars>
      </dgm:prSet>
      <dgm:spPr/>
    </dgm:pt>
    <dgm:pt modelId="{CC8DD494-EB34-4C38-B8D9-41CDF4936927}" type="pres">
      <dgm:prSet presAssocID="{35C3BCEC-5B44-4506-BA81-99E317A9FCC3}" presName="descendantText" presStyleLbl="alignAcc1" presStyleIdx="2" presStyleCnt="5">
        <dgm:presLayoutVars>
          <dgm:bulletEnabled val="1"/>
        </dgm:presLayoutVars>
      </dgm:prSet>
      <dgm:spPr/>
    </dgm:pt>
    <dgm:pt modelId="{DC0255A4-43E3-4A3B-8D7A-20EEC28ECA94}" type="pres">
      <dgm:prSet presAssocID="{C365C722-ACFD-48C0-823B-BAC30FCBA800}" presName="sp" presStyleCnt="0"/>
      <dgm:spPr/>
    </dgm:pt>
    <dgm:pt modelId="{32C9C373-C17B-48E5-9529-10BFBF87DDE1}" type="pres">
      <dgm:prSet presAssocID="{A3B5C434-BC4B-4FB7-94F5-099A555D69DC}" presName="composite" presStyleCnt="0"/>
      <dgm:spPr/>
    </dgm:pt>
    <dgm:pt modelId="{884BBA51-D49D-4C9C-967B-7B476C003046}" type="pres">
      <dgm:prSet presAssocID="{A3B5C434-BC4B-4FB7-94F5-099A555D69DC}" presName="parentText" presStyleLbl="alignNode1" presStyleIdx="3" presStyleCnt="5">
        <dgm:presLayoutVars>
          <dgm:chMax val="1"/>
          <dgm:bulletEnabled val="1"/>
        </dgm:presLayoutVars>
      </dgm:prSet>
      <dgm:spPr/>
    </dgm:pt>
    <dgm:pt modelId="{3098DDA3-BF8D-400A-A5B4-D54717818866}" type="pres">
      <dgm:prSet presAssocID="{A3B5C434-BC4B-4FB7-94F5-099A555D69DC}" presName="descendantText" presStyleLbl="alignAcc1" presStyleIdx="3" presStyleCnt="5">
        <dgm:presLayoutVars>
          <dgm:bulletEnabled val="1"/>
        </dgm:presLayoutVars>
      </dgm:prSet>
      <dgm:spPr/>
    </dgm:pt>
    <dgm:pt modelId="{507CBDE1-1393-41FB-9FBB-24AE06D98C57}" type="pres">
      <dgm:prSet presAssocID="{8CE132F1-258A-457D-8811-393DB5BDC7D1}" presName="sp" presStyleCnt="0"/>
      <dgm:spPr/>
    </dgm:pt>
    <dgm:pt modelId="{A64C8999-0DC1-4377-9E48-BE8F0AD32DF8}" type="pres">
      <dgm:prSet presAssocID="{B7F747D8-A033-462F-9C0E-860E0CBBCF7C}" presName="composite" presStyleCnt="0"/>
      <dgm:spPr/>
    </dgm:pt>
    <dgm:pt modelId="{EB88615B-5E49-4035-BFB4-CE76ACB00252}" type="pres">
      <dgm:prSet presAssocID="{B7F747D8-A033-462F-9C0E-860E0CBBCF7C}" presName="parentText" presStyleLbl="alignNode1" presStyleIdx="4" presStyleCnt="5">
        <dgm:presLayoutVars>
          <dgm:chMax val="1"/>
          <dgm:bulletEnabled val="1"/>
        </dgm:presLayoutVars>
      </dgm:prSet>
      <dgm:spPr/>
    </dgm:pt>
    <dgm:pt modelId="{5157B2DC-A103-4BF8-A40B-9CBF473B1C6D}" type="pres">
      <dgm:prSet presAssocID="{B7F747D8-A033-462F-9C0E-860E0CBBCF7C}" presName="descendantText" presStyleLbl="alignAcc1" presStyleIdx="4" presStyleCnt="5">
        <dgm:presLayoutVars>
          <dgm:bulletEnabled val="1"/>
        </dgm:presLayoutVars>
      </dgm:prSet>
      <dgm:spPr/>
    </dgm:pt>
  </dgm:ptLst>
  <dgm:cxnLst>
    <dgm:cxn modelId="{BB0F1603-120E-4DF1-BD45-FA9F9A73C843}" type="presOf" srcId="{955B3CFF-86CB-43D3-820B-82F02BDBD5B2}" destId="{2A29A753-A2E4-4E0C-964C-E16317BEC358}" srcOrd="0" destOrd="0" presId="urn:microsoft.com/office/officeart/2005/8/layout/chevron2"/>
    <dgm:cxn modelId="{E9A25607-CE4A-4F37-BF94-BF6C7E4C493A}" srcId="{A3B5C434-BC4B-4FB7-94F5-099A555D69DC}" destId="{FACAB126-3E35-4194-BCEB-925078DE6B37}" srcOrd="0" destOrd="0" parTransId="{E2D1B33E-2345-4CD3-8804-EA95A77AB430}" sibTransId="{9AC68482-21E1-45A8-B74B-0612ECDBEB5F}"/>
    <dgm:cxn modelId="{28DAB51C-A160-45A4-BEFB-DDF604712F54}" type="presOf" srcId="{B7F747D8-A033-462F-9C0E-860E0CBBCF7C}" destId="{EB88615B-5E49-4035-BFB4-CE76ACB00252}" srcOrd="0" destOrd="0" presId="urn:microsoft.com/office/officeart/2005/8/layout/chevron2"/>
    <dgm:cxn modelId="{63366821-9EA3-4E32-9990-C0E67EB6DDD2}" srcId="{D0611C42-CAB8-47B5-96AB-60DAC7A34C18}" destId="{581A8EA8-FCF9-4DA7-BC2C-4CEF2D4AAE20}" srcOrd="0" destOrd="0" parTransId="{925BB7C6-FFB0-4751-BC18-1FD1B0F5556F}" sibTransId="{24B0E9F4-9257-4439-950B-E3D931B079D2}"/>
    <dgm:cxn modelId="{53D3312F-46C1-4426-A460-9DBF04F6D6EA}" srcId="{E1E621F2-765A-491D-904D-F2AFE30FBE11}" destId="{5D8FC9B0-5B60-46B5-AE70-A926DD52C0AE}" srcOrd="0" destOrd="0" parTransId="{16747A52-859A-46F4-8A02-A6225F870A67}" sibTransId="{507BAC61-5B02-4643-810E-82B08438506C}"/>
    <dgm:cxn modelId="{D24E665C-3C52-4990-AF84-5C492EDAE68F}" srcId="{955B3CFF-86CB-43D3-820B-82F02BDBD5B2}" destId="{D0611C42-CAB8-47B5-96AB-60DAC7A34C18}" srcOrd="0" destOrd="0" parTransId="{743E7394-1C57-44D8-A8F7-9822E096D2D0}" sibTransId="{8A4AF6BD-B1CB-4FDE-94DB-627764D67DD4}"/>
    <dgm:cxn modelId="{EBBF8B61-F80A-4EE4-9DD0-00BD65A5D422}" type="presOf" srcId="{A3B5C434-BC4B-4FB7-94F5-099A555D69DC}" destId="{884BBA51-D49D-4C9C-967B-7B476C003046}" srcOrd="0" destOrd="0" presId="urn:microsoft.com/office/officeart/2005/8/layout/chevron2"/>
    <dgm:cxn modelId="{F36A8065-5A3B-41B9-A9FF-B0499424DD10}" srcId="{955B3CFF-86CB-43D3-820B-82F02BDBD5B2}" destId="{E1E621F2-765A-491D-904D-F2AFE30FBE11}" srcOrd="1" destOrd="0" parTransId="{B6DD793F-E9A2-44FC-B563-4BB75410EB4B}" sibTransId="{A438C749-29E5-495E-BEC5-28876EE5DFB8}"/>
    <dgm:cxn modelId="{1F66E072-08AD-4A10-A24E-E671E3228FFC}" srcId="{955B3CFF-86CB-43D3-820B-82F02BDBD5B2}" destId="{B7F747D8-A033-462F-9C0E-860E0CBBCF7C}" srcOrd="4" destOrd="0" parTransId="{F317AB13-49D6-4092-B285-2758393A8CFF}" sibTransId="{25C969D3-D1C2-4441-9C6F-CDA7666B8393}"/>
    <dgm:cxn modelId="{91BE5978-33BB-44F8-98FC-22D238F19A2C}" type="presOf" srcId="{35C3BCEC-5B44-4506-BA81-99E317A9FCC3}" destId="{55BA5125-6882-4CE6-BE35-16AAA1592E09}" srcOrd="0" destOrd="0" presId="urn:microsoft.com/office/officeart/2005/8/layout/chevron2"/>
    <dgm:cxn modelId="{C706B790-FDE8-4227-88F1-B2E941BCBCEB}" type="presOf" srcId="{1FF5C84C-0ADC-4130-A683-768AA7FCFA08}" destId="{5157B2DC-A103-4BF8-A40B-9CBF473B1C6D}" srcOrd="0" destOrd="0" presId="urn:microsoft.com/office/officeart/2005/8/layout/chevron2"/>
    <dgm:cxn modelId="{6ACF36AC-841E-4219-8E28-2D0F508A7B52}" srcId="{B7F747D8-A033-462F-9C0E-860E0CBBCF7C}" destId="{1FF5C84C-0ADC-4130-A683-768AA7FCFA08}" srcOrd="0" destOrd="0" parTransId="{BD097823-9100-4B80-85EA-8C3C92D8A5B0}" sibTransId="{41275B5C-F1EC-404E-9FFA-79687E280002}"/>
    <dgm:cxn modelId="{93A480AE-8A9F-403A-B473-AF5F1A4ADAA2}" type="presOf" srcId="{E1E621F2-765A-491D-904D-F2AFE30FBE11}" destId="{664ABB48-7CB2-40A9-82C1-7858AEEA7391}" srcOrd="0" destOrd="0" presId="urn:microsoft.com/office/officeart/2005/8/layout/chevron2"/>
    <dgm:cxn modelId="{F51049C4-F6E2-4BB1-A514-2078187338EB}" srcId="{35C3BCEC-5B44-4506-BA81-99E317A9FCC3}" destId="{68FA2CC6-FFC9-4C1A-A3A8-2661D1B49053}" srcOrd="0" destOrd="0" parTransId="{AA2A62F8-6095-46E2-84A1-E9ED7E154B70}" sibTransId="{7FC16200-B08F-4081-BC06-3CE6AC6D0C36}"/>
    <dgm:cxn modelId="{AABC0FC6-9564-484A-9573-EF06E126C2DD}" type="presOf" srcId="{5D8FC9B0-5B60-46B5-AE70-A926DD52C0AE}" destId="{78ADA779-6190-4196-9A7C-CFCA6D170F44}" srcOrd="0" destOrd="0" presId="urn:microsoft.com/office/officeart/2005/8/layout/chevron2"/>
    <dgm:cxn modelId="{9646DECA-6D1F-4DD1-8D0C-36FBD5CEF816}" type="presOf" srcId="{D0611C42-CAB8-47B5-96AB-60DAC7A34C18}" destId="{0C61C85A-5336-433C-93DA-E3DD8900A905}" srcOrd="0" destOrd="0" presId="urn:microsoft.com/office/officeart/2005/8/layout/chevron2"/>
    <dgm:cxn modelId="{5FF536D4-6848-4444-B1D7-2BD73D562523}" srcId="{955B3CFF-86CB-43D3-820B-82F02BDBD5B2}" destId="{35C3BCEC-5B44-4506-BA81-99E317A9FCC3}" srcOrd="2" destOrd="0" parTransId="{0AEB560C-3C5C-499C-850A-D9DE9402779A}" sibTransId="{C365C722-ACFD-48C0-823B-BAC30FCBA800}"/>
    <dgm:cxn modelId="{A22580D8-C838-4872-B6D8-E8902024F303}" srcId="{955B3CFF-86CB-43D3-820B-82F02BDBD5B2}" destId="{A3B5C434-BC4B-4FB7-94F5-099A555D69DC}" srcOrd="3" destOrd="0" parTransId="{4915BF8C-DD71-4978-A085-3E9166067C12}" sibTransId="{8CE132F1-258A-457D-8811-393DB5BDC7D1}"/>
    <dgm:cxn modelId="{9BE7CCDB-986F-4B16-92A1-412310CCB3E6}" type="presOf" srcId="{581A8EA8-FCF9-4DA7-BC2C-4CEF2D4AAE20}" destId="{D21722E5-6A82-4798-8775-7653726AB94D}" srcOrd="0" destOrd="0" presId="urn:microsoft.com/office/officeart/2005/8/layout/chevron2"/>
    <dgm:cxn modelId="{DF28BEDC-A5C2-4675-B068-59C16670A2B5}" type="presOf" srcId="{FACAB126-3E35-4194-BCEB-925078DE6B37}" destId="{3098DDA3-BF8D-400A-A5B4-D54717818866}" srcOrd="0" destOrd="0" presId="urn:microsoft.com/office/officeart/2005/8/layout/chevron2"/>
    <dgm:cxn modelId="{19E660E8-710D-4578-8D4F-565A0B843355}" type="presOf" srcId="{68FA2CC6-FFC9-4C1A-A3A8-2661D1B49053}" destId="{CC8DD494-EB34-4C38-B8D9-41CDF4936927}" srcOrd="0" destOrd="0" presId="urn:microsoft.com/office/officeart/2005/8/layout/chevron2"/>
    <dgm:cxn modelId="{E64C6DDE-C68C-4DF1-B094-08F7DC392937}" type="presParOf" srcId="{2A29A753-A2E4-4E0C-964C-E16317BEC358}" destId="{B10DA897-875A-4DF3-B141-152E76BACDB3}" srcOrd="0" destOrd="0" presId="urn:microsoft.com/office/officeart/2005/8/layout/chevron2"/>
    <dgm:cxn modelId="{B5F7B439-CFE4-4B39-BE95-A598087656F5}" type="presParOf" srcId="{B10DA897-875A-4DF3-B141-152E76BACDB3}" destId="{0C61C85A-5336-433C-93DA-E3DD8900A905}" srcOrd="0" destOrd="0" presId="urn:microsoft.com/office/officeart/2005/8/layout/chevron2"/>
    <dgm:cxn modelId="{681759D3-0766-40E1-AAD6-509E69BAC4F9}" type="presParOf" srcId="{B10DA897-875A-4DF3-B141-152E76BACDB3}" destId="{D21722E5-6A82-4798-8775-7653726AB94D}" srcOrd="1" destOrd="0" presId="urn:microsoft.com/office/officeart/2005/8/layout/chevron2"/>
    <dgm:cxn modelId="{60F8F043-E533-420C-9423-360E9E849ABF}" type="presParOf" srcId="{2A29A753-A2E4-4E0C-964C-E16317BEC358}" destId="{F34EA988-01AF-461D-9321-40B9BC248CB2}" srcOrd="1" destOrd="0" presId="urn:microsoft.com/office/officeart/2005/8/layout/chevron2"/>
    <dgm:cxn modelId="{551EFF9F-C053-4757-A0EF-3A978A59612E}" type="presParOf" srcId="{2A29A753-A2E4-4E0C-964C-E16317BEC358}" destId="{63F21FE1-1A81-48EE-8CFF-DED7CF66492C}" srcOrd="2" destOrd="0" presId="urn:microsoft.com/office/officeart/2005/8/layout/chevron2"/>
    <dgm:cxn modelId="{DB53D199-B498-4219-8BAB-9C8B3E6EF85D}" type="presParOf" srcId="{63F21FE1-1A81-48EE-8CFF-DED7CF66492C}" destId="{664ABB48-7CB2-40A9-82C1-7858AEEA7391}" srcOrd="0" destOrd="0" presId="urn:microsoft.com/office/officeart/2005/8/layout/chevron2"/>
    <dgm:cxn modelId="{BDDDA0D3-D627-4AC7-8844-C7740789018B}" type="presParOf" srcId="{63F21FE1-1A81-48EE-8CFF-DED7CF66492C}" destId="{78ADA779-6190-4196-9A7C-CFCA6D170F44}" srcOrd="1" destOrd="0" presId="urn:microsoft.com/office/officeart/2005/8/layout/chevron2"/>
    <dgm:cxn modelId="{A59F3F0C-3BAA-4D4C-B835-408BF1F7B9DE}" type="presParOf" srcId="{2A29A753-A2E4-4E0C-964C-E16317BEC358}" destId="{F6A0173B-18B1-4636-BE6B-675F69DBF908}" srcOrd="3" destOrd="0" presId="urn:microsoft.com/office/officeart/2005/8/layout/chevron2"/>
    <dgm:cxn modelId="{6C9CBBF8-AC5A-47E8-857D-8852DE3A05D9}" type="presParOf" srcId="{2A29A753-A2E4-4E0C-964C-E16317BEC358}" destId="{6A303FA0-07C8-4F3D-B9EF-E5C15A663B58}" srcOrd="4" destOrd="0" presId="urn:microsoft.com/office/officeart/2005/8/layout/chevron2"/>
    <dgm:cxn modelId="{11E5E06A-CA7A-4030-A19B-B9B62B18EABA}" type="presParOf" srcId="{6A303FA0-07C8-4F3D-B9EF-E5C15A663B58}" destId="{55BA5125-6882-4CE6-BE35-16AAA1592E09}" srcOrd="0" destOrd="0" presId="urn:microsoft.com/office/officeart/2005/8/layout/chevron2"/>
    <dgm:cxn modelId="{81711AC3-2EEB-46AC-B8FA-F751ED8A3AA3}" type="presParOf" srcId="{6A303FA0-07C8-4F3D-B9EF-E5C15A663B58}" destId="{CC8DD494-EB34-4C38-B8D9-41CDF4936927}" srcOrd="1" destOrd="0" presId="urn:microsoft.com/office/officeart/2005/8/layout/chevron2"/>
    <dgm:cxn modelId="{6025D73B-B11D-47CA-B468-A2CD194AF90F}" type="presParOf" srcId="{2A29A753-A2E4-4E0C-964C-E16317BEC358}" destId="{DC0255A4-43E3-4A3B-8D7A-20EEC28ECA94}" srcOrd="5" destOrd="0" presId="urn:microsoft.com/office/officeart/2005/8/layout/chevron2"/>
    <dgm:cxn modelId="{B10E19FC-F261-42AE-92AD-AA983D02B7B6}" type="presParOf" srcId="{2A29A753-A2E4-4E0C-964C-E16317BEC358}" destId="{32C9C373-C17B-48E5-9529-10BFBF87DDE1}" srcOrd="6" destOrd="0" presId="urn:microsoft.com/office/officeart/2005/8/layout/chevron2"/>
    <dgm:cxn modelId="{4A9EF2F4-4B36-455E-B73A-A03C6E2DCD16}" type="presParOf" srcId="{32C9C373-C17B-48E5-9529-10BFBF87DDE1}" destId="{884BBA51-D49D-4C9C-967B-7B476C003046}" srcOrd="0" destOrd="0" presId="urn:microsoft.com/office/officeart/2005/8/layout/chevron2"/>
    <dgm:cxn modelId="{06E94036-9B37-4467-A624-1B4A509C90C6}" type="presParOf" srcId="{32C9C373-C17B-48E5-9529-10BFBF87DDE1}" destId="{3098DDA3-BF8D-400A-A5B4-D54717818866}" srcOrd="1" destOrd="0" presId="urn:microsoft.com/office/officeart/2005/8/layout/chevron2"/>
    <dgm:cxn modelId="{CCC32B92-F9E2-4D13-BA44-A896945410FA}" type="presParOf" srcId="{2A29A753-A2E4-4E0C-964C-E16317BEC358}" destId="{507CBDE1-1393-41FB-9FBB-24AE06D98C57}" srcOrd="7" destOrd="0" presId="urn:microsoft.com/office/officeart/2005/8/layout/chevron2"/>
    <dgm:cxn modelId="{17B7352E-D17C-4D8E-9791-45BEE95227C1}" type="presParOf" srcId="{2A29A753-A2E4-4E0C-964C-E16317BEC358}" destId="{A64C8999-0DC1-4377-9E48-BE8F0AD32DF8}" srcOrd="8" destOrd="0" presId="urn:microsoft.com/office/officeart/2005/8/layout/chevron2"/>
    <dgm:cxn modelId="{9060EA3A-59BB-4A6F-B494-226790FA0670}" type="presParOf" srcId="{A64C8999-0DC1-4377-9E48-BE8F0AD32DF8}" destId="{EB88615B-5E49-4035-BFB4-CE76ACB00252}" srcOrd="0" destOrd="0" presId="urn:microsoft.com/office/officeart/2005/8/layout/chevron2"/>
    <dgm:cxn modelId="{838FCD5C-40B2-4597-A973-DC24A1541D85}" type="presParOf" srcId="{A64C8999-0DC1-4377-9E48-BE8F0AD32DF8}" destId="{5157B2DC-A103-4BF8-A40B-9CBF473B1C6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61C85A-5336-433C-93DA-E3DD8900A905}">
      <dsp:nvSpPr>
        <dsp:cNvPr id="0" name=""/>
        <dsp:cNvSpPr/>
      </dsp:nvSpPr>
      <dsp:spPr>
        <a:xfrm rot="5400000">
          <a:off x="-136177" y="137878"/>
          <a:ext cx="907851" cy="635496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400" kern="1200" dirty="0"/>
            <a:t>一</a:t>
          </a:r>
        </a:p>
      </dsp:txBody>
      <dsp:txXfrm rot="-5400000">
        <a:off x="1" y="319448"/>
        <a:ext cx="635496" cy="272355"/>
      </dsp:txXfrm>
    </dsp:sp>
    <dsp:sp modelId="{D21722E5-6A82-4798-8775-7653726AB94D}">
      <dsp:nvSpPr>
        <dsp:cNvPr id="0" name=""/>
        <dsp:cNvSpPr/>
      </dsp:nvSpPr>
      <dsp:spPr>
        <a:xfrm rot="5400000">
          <a:off x="3070696" y="-2433499"/>
          <a:ext cx="590103" cy="546050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2800" kern="1200" dirty="0"/>
            <a:t>标题内容一</a:t>
          </a:r>
        </a:p>
      </dsp:txBody>
      <dsp:txXfrm rot="-5400000">
        <a:off x="635496" y="30507"/>
        <a:ext cx="5431697" cy="532491"/>
      </dsp:txXfrm>
    </dsp:sp>
    <dsp:sp modelId="{664ABB48-7CB2-40A9-82C1-7858AEEA7391}">
      <dsp:nvSpPr>
        <dsp:cNvPr id="0" name=""/>
        <dsp:cNvSpPr/>
      </dsp:nvSpPr>
      <dsp:spPr>
        <a:xfrm rot="5400000">
          <a:off x="-136177" y="926065"/>
          <a:ext cx="907851" cy="635496"/>
        </a:xfrm>
        <a:prstGeom prst="chevron">
          <a:avLst/>
        </a:prstGeom>
        <a:solidFill>
          <a:schemeClr val="accent2">
            <a:hueOff val="28360"/>
            <a:satOff val="3260"/>
            <a:lumOff val="-2598"/>
            <a:alphaOff val="0"/>
          </a:schemeClr>
        </a:solidFill>
        <a:ln w="12700" cap="flat" cmpd="sng" algn="ctr">
          <a:solidFill>
            <a:schemeClr val="accent2">
              <a:hueOff val="28360"/>
              <a:satOff val="3260"/>
              <a:lumOff val="-259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400" kern="1200" dirty="0"/>
            <a:t>二</a:t>
          </a:r>
        </a:p>
      </dsp:txBody>
      <dsp:txXfrm rot="-5400000">
        <a:off x="1" y="1107635"/>
        <a:ext cx="635496" cy="272355"/>
      </dsp:txXfrm>
    </dsp:sp>
    <dsp:sp modelId="{78ADA779-6190-4196-9A7C-CFCA6D170F44}">
      <dsp:nvSpPr>
        <dsp:cNvPr id="0" name=""/>
        <dsp:cNvSpPr/>
      </dsp:nvSpPr>
      <dsp:spPr>
        <a:xfrm rot="5400000">
          <a:off x="3070696" y="-1645312"/>
          <a:ext cx="590103" cy="546050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28360"/>
              <a:satOff val="3260"/>
              <a:lumOff val="-259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2800" kern="1200" dirty="0"/>
            <a:t>标题内容二</a:t>
          </a:r>
        </a:p>
      </dsp:txBody>
      <dsp:txXfrm rot="-5400000">
        <a:off x="635496" y="818694"/>
        <a:ext cx="5431697" cy="532491"/>
      </dsp:txXfrm>
    </dsp:sp>
    <dsp:sp modelId="{55BA5125-6882-4CE6-BE35-16AAA1592E09}">
      <dsp:nvSpPr>
        <dsp:cNvPr id="0" name=""/>
        <dsp:cNvSpPr/>
      </dsp:nvSpPr>
      <dsp:spPr>
        <a:xfrm rot="5400000">
          <a:off x="-136177" y="1714251"/>
          <a:ext cx="907851" cy="635496"/>
        </a:xfrm>
        <a:prstGeom prst="chevron">
          <a:avLst/>
        </a:prstGeom>
        <a:solidFill>
          <a:schemeClr val="accent2">
            <a:hueOff val="56720"/>
            <a:satOff val="6519"/>
            <a:lumOff val="-5196"/>
            <a:alphaOff val="0"/>
          </a:schemeClr>
        </a:solidFill>
        <a:ln w="12700" cap="flat" cmpd="sng" algn="ctr">
          <a:solidFill>
            <a:schemeClr val="accent2">
              <a:hueOff val="56720"/>
              <a:satOff val="6519"/>
              <a:lumOff val="-519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400" kern="1200" dirty="0"/>
            <a:t>三</a:t>
          </a:r>
        </a:p>
      </dsp:txBody>
      <dsp:txXfrm rot="-5400000">
        <a:off x="1" y="1895821"/>
        <a:ext cx="635496" cy="272355"/>
      </dsp:txXfrm>
    </dsp:sp>
    <dsp:sp modelId="{CC8DD494-EB34-4C38-B8D9-41CDF4936927}">
      <dsp:nvSpPr>
        <dsp:cNvPr id="0" name=""/>
        <dsp:cNvSpPr/>
      </dsp:nvSpPr>
      <dsp:spPr>
        <a:xfrm rot="5400000">
          <a:off x="3070696" y="-857125"/>
          <a:ext cx="590103" cy="546050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56720"/>
              <a:satOff val="6519"/>
              <a:lumOff val="-519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2800" kern="1200" dirty="0"/>
            <a:t>标题内容三</a:t>
          </a:r>
        </a:p>
      </dsp:txBody>
      <dsp:txXfrm rot="-5400000">
        <a:off x="635496" y="1606881"/>
        <a:ext cx="5431697" cy="532491"/>
      </dsp:txXfrm>
    </dsp:sp>
    <dsp:sp modelId="{884BBA51-D49D-4C9C-967B-7B476C003046}">
      <dsp:nvSpPr>
        <dsp:cNvPr id="0" name=""/>
        <dsp:cNvSpPr/>
      </dsp:nvSpPr>
      <dsp:spPr>
        <a:xfrm rot="5400000">
          <a:off x="-136177" y="2502438"/>
          <a:ext cx="907851" cy="635496"/>
        </a:xfrm>
        <a:prstGeom prst="chevron">
          <a:avLst/>
        </a:prstGeom>
        <a:solidFill>
          <a:schemeClr val="accent2">
            <a:hueOff val="85079"/>
            <a:satOff val="9779"/>
            <a:lumOff val="-7795"/>
            <a:alphaOff val="0"/>
          </a:schemeClr>
        </a:solidFill>
        <a:ln w="12700" cap="flat" cmpd="sng" algn="ctr">
          <a:solidFill>
            <a:schemeClr val="accent2">
              <a:hueOff val="85079"/>
              <a:satOff val="9779"/>
              <a:lumOff val="-779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400" kern="1200" dirty="0"/>
            <a:t>四</a:t>
          </a:r>
        </a:p>
      </dsp:txBody>
      <dsp:txXfrm rot="-5400000">
        <a:off x="1" y="2684008"/>
        <a:ext cx="635496" cy="272355"/>
      </dsp:txXfrm>
    </dsp:sp>
    <dsp:sp modelId="{3098DDA3-BF8D-400A-A5B4-D54717818866}">
      <dsp:nvSpPr>
        <dsp:cNvPr id="0" name=""/>
        <dsp:cNvSpPr/>
      </dsp:nvSpPr>
      <dsp:spPr>
        <a:xfrm rot="5400000">
          <a:off x="3070696" y="-68939"/>
          <a:ext cx="590103" cy="546050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85079"/>
              <a:satOff val="9779"/>
              <a:lumOff val="-779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2800" kern="1200" dirty="0"/>
            <a:t>标题内容四</a:t>
          </a:r>
        </a:p>
      </dsp:txBody>
      <dsp:txXfrm rot="-5400000">
        <a:off x="635496" y="2395067"/>
        <a:ext cx="5431697" cy="532491"/>
      </dsp:txXfrm>
    </dsp:sp>
    <dsp:sp modelId="{EB88615B-5E49-4035-BFB4-CE76ACB00252}">
      <dsp:nvSpPr>
        <dsp:cNvPr id="0" name=""/>
        <dsp:cNvSpPr/>
      </dsp:nvSpPr>
      <dsp:spPr>
        <a:xfrm rot="5400000">
          <a:off x="-136177" y="3290625"/>
          <a:ext cx="907851" cy="635496"/>
        </a:xfrm>
        <a:prstGeom prst="chevron">
          <a:avLst/>
        </a:prstGeom>
        <a:solidFill>
          <a:schemeClr val="accent2">
            <a:hueOff val="113439"/>
            <a:satOff val="13039"/>
            <a:lumOff val="-10393"/>
            <a:alphaOff val="0"/>
          </a:schemeClr>
        </a:solidFill>
        <a:ln w="12700" cap="flat" cmpd="sng" algn="ctr">
          <a:solidFill>
            <a:schemeClr val="accent2">
              <a:hueOff val="113439"/>
              <a:satOff val="13039"/>
              <a:lumOff val="-1039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400" kern="1200" dirty="0"/>
            <a:t>五</a:t>
          </a:r>
        </a:p>
      </dsp:txBody>
      <dsp:txXfrm rot="-5400000">
        <a:off x="1" y="3472195"/>
        <a:ext cx="635496" cy="272355"/>
      </dsp:txXfrm>
    </dsp:sp>
    <dsp:sp modelId="{5157B2DC-A103-4BF8-A40B-9CBF473B1C6D}">
      <dsp:nvSpPr>
        <dsp:cNvPr id="0" name=""/>
        <dsp:cNvSpPr/>
      </dsp:nvSpPr>
      <dsp:spPr>
        <a:xfrm rot="5400000">
          <a:off x="3070696" y="719247"/>
          <a:ext cx="590103" cy="546050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113439"/>
              <a:satOff val="13039"/>
              <a:lumOff val="-1039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2800" kern="1200" dirty="0"/>
            <a:t>标题内容五</a:t>
          </a:r>
        </a:p>
      </dsp:txBody>
      <dsp:txXfrm rot="-5400000">
        <a:off x="635496" y="3183253"/>
        <a:ext cx="5431697" cy="5324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4B070F-F53B-4A6F-944E-292CEE9ED49D}" type="datetimeFigureOut">
              <a:rPr lang="zh-CN" altLang="en-US" smtClean="0"/>
              <a:t>2018/9/19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80E279-CB0A-4B0C-BE35-26FF0FA273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309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80E279-CB0A-4B0C-BE35-26FF0FA273C0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6156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0564" y="5736009"/>
            <a:ext cx="9973235" cy="620341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C2715A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" t="9920" r="-110" b="2949"/>
          <a:stretch/>
        </p:blipFill>
        <p:spPr>
          <a:xfrm>
            <a:off x="-1" y="-1"/>
            <a:ext cx="12210017" cy="442621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7503" y="-115887"/>
            <a:ext cx="5874497" cy="2619375"/>
          </a:xfrm>
          <a:prstGeom prst="rect">
            <a:avLst/>
          </a:prstGeom>
        </p:spPr>
      </p:pic>
      <p:sp>
        <p:nvSpPr>
          <p:cNvPr id="12" name="标题 11"/>
          <p:cNvSpPr>
            <a:spLocks noGrp="1"/>
          </p:cNvSpPr>
          <p:nvPr>
            <p:ph type="title"/>
          </p:nvPr>
        </p:nvSpPr>
        <p:spPr>
          <a:xfrm>
            <a:off x="1380565" y="4426218"/>
            <a:ext cx="9973235" cy="1325563"/>
          </a:xfrm>
        </p:spPr>
        <p:txBody>
          <a:bodyPr>
            <a:normAutofit/>
          </a:bodyPr>
          <a:lstStyle>
            <a:lvl1pPr>
              <a:defRPr sz="4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7" name="矩形 6"/>
          <p:cNvSpPr/>
          <p:nvPr userDrawn="1"/>
        </p:nvSpPr>
        <p:spPr>
          <a:xfrm>
            <a:off x="0" y="4401137"/>
            <a:ext cx="12192000" cy="57355"/>
          </a:xfrm>
          <a:prstGeom prst="rect">
            <a:avLst/>
          </a:prstGeom>
          <a:solidFill>
            <a:srgbClr val="C271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51" y="154808"/>
            <a:ext cx="2531425" cy="693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248720"/>
      </p:ext>
    </p:extLst>
  </p:cSld>
  <p:clrMapOvr>
    <a:masterClrMapping/>
  </p:clrMapOvr>
  <p:transition spd="slow">
    <p:push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椭圆 6"/>
          <p:cNvSpPr/>
          <p:nvPr userDrawn="1"/>
        </p:nvSpPr>
        <p:spPr>
          <a:xfrm>
            <a:off x="10231158" y="6356348"/>
            <a:ext cx="365125" cy="365125"/>
          </a:xfrm>
          <a:prstGeom prst="ellipse">
            <a:avLst/>
          </a:prstGeom>
          <a:solidFill>
            <a:srgbClr val="C271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0096369" y="6354927"/>
            <a:ext cx="634702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ctr" defTabSz="9144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4DA2782-DA65-497E-B913-E26B7D353048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17580221"/>
      </p:ext>
    </p:extLst>
  </p:cSld>
  <p:clrMapOvr>
    <a:masterClrMapping/>
  </p:clrMapOvr>
  <p:transition spd="slow">
    <p:push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258658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椭圆 6"/>
          <p:cNvSpPr/>
          <p:nvPr userDrawn="1"/>
        </p:nvSpPr>
        <p:spPr>
          <a:xfrm>
            <a:off x="10231158" y="6356348"/>
            <a:ext cx="365125" cy="365125"/>
          </a:xfrm>
          <a:prstGeom prst="ellipse">
            <a:avLst/>
          </a:prstGeom>
          <a:solidFill>
            <a:srgbClr val="C271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0096369" y="6354927"/>
            <a:ext cx="634702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ctr" defTabSz="9144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4DA2782-DA65-497E-B913-E26B7D353048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99292343"/>
      </p:ext>
    </p:extLst>
  </p:cSld>
  <p:clrMapOvr>
    <a:masterClrMapping/>
  </p:clrMapOvr>
  <p:transition spd="slow">
    <p:push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椭圆 6"/>
          <p:cNvSpPr/>
          <p:nvPr userDrawn="1"/>
        </p:nvSpPr>
        <p:spPr>
          <a:xfrm>
            <a:off x="10231158" y="6356348"/>
            <a:ext cx="365125" cy="365125"/>
          </a:xfrm>
          <a:prstGeom prst="ellipse">
            <a:avLst/>
          </a:prstGeom>
          <a:solidFill>
            <a:srgbClr val="C271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96369" y="6354927"/>
            <a:ext cx="634702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34DA2782-DA65-497E-B913-E26B7D353048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89480107"/>
      </p:ext>
    </p:extLst>
  </p:cSld>
  <p:clrMapOvr>
    <a:masterClrMapping/>
  </p:clrMapOvr>
  <p:transition spd="slow">
    <p:push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2725984"/>
            <a:ext cx="10515600" cy="1782703"/>
          </a:xfrm>
        </p:spPr>
        <p:txBody>
          <a:bodyPr anchor="b"/>
          <a:lstStyle>
            <a:lvl1pPr>
              <a:defRPr sz="60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096686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C2715A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-6350" y="6049927"/>
            <a:ext cx="12192000" cy="808074"/>
          </a:xfrm>
          <a:prstGeom prst="rect">
            <a:avLst/>
          </a:prstGeom>
          <a:blipFill dpi="0" rotWithShape="1">
            <a:blip r:embed="rId2">
              <a:alphaModFix amt="94000"/>
            </a:blip>
            <a:srcRect/>
            <a:tile tx="0" ty="107950" sx="95000" sy="95000" flip="none" algn="b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800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37" r="148" b="15170"/>
          <a:stretch/>
        </p:blipFill>
        <p:spPr>
          <a:xfrm>
            <a:off x="0" y="0"/>
            <a:ext cx="12192000" cy="263562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9097" y="-337741"/>
            <a:ext cx="5787200" cy="2166262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2630999"/>
            <a:ext cx="12192000" cy="57355"/>
          </a:xfrm>
          <a:prstGeom prst="rect">
            <a:avLst/>
          </a:prstGeom>
          <a:solidFill>
            <a:srgbClr val="C271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1" name="矩形 10"/>
          <p:cNvSpPr/>
          <p:nvPr userDrawn="1"/>
        </p:nvSpPr>
        <p:spPr>
          <a:xfrm>
            <a:off x="0" y="5992572"/>
            <a:ext cx="12192000" cy="57355"/>
          </a:xfrm>
          <a:prstGeom prst="rect">
            <a:avLst/>
          </a:prstGeom>
          <a:solidFill>
            <a:srgbClr val="C271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4" name="椭圆 13"/>
          <p:cNvSpPr/>
          <p:nvPr userDrawn="1"/>
        </p:nvSpPr>
        <p:spPr>
          <a:xfrm>
            <a:off x="10231158" y="6356348"/>
            <a:ext cx="365125" cy="365125"/>
          </a:xfrm>
          <a:prstGeom prst="ellipse">
            <a:avLst/>
          </a:prstGeom>
          <a:solidFill>
            <a:srgbClr val="C271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10096369" y="6354927"/>
            <a:ext cx="634702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ctr" defTabSz="9144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4DA2782-DA65-497E-B913-E26B7D353048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646ACF49-DCAD-4AB6-8034-EC80F831BB4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51" y="154808"/>
            <a:ext cx="2531425" cy="693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611759"/>
      </p:ext>
    </p:extLst>
  </p:cSld>
  <p:clrMapOvr>
    <a:masterClrMapping/>
  </p:clrMapOvr>
  <p:transition spd="slow">
    <p:push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798807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49471" y="1825625"/>
            <a:ext cx="4908176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椭圆 7"/>
          <p:cNvSpPr/>
          <p:nvPr userDrawn="1"/>
        </p:nvSpPr>
        <p:spPr>
          <a:xfrm>
            <a:off x="10231158" y="6356348"/>
            <a:ext cx="365125" cy="365125"/>
          </a:xfrm>
          <a:prstGeom prst="ellipse">
            <a:avLst/>
          </a:prstGeom>
          <a:solidFill>
            <a:srgbClr val="C271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10096369" y="6354927"/>
            <a:ext cx="634702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ctr" defTabSz="9144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4DA2782-DA65-497E-B913-E26B7D353048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30962596"/>
      </p:ext>
    </p:extLst>
  </p:cSld>
  <p:clrMapOvr>
    <a:masterClrMapping/>
  </p:clrMapOvr>
  <p:transition spd="slow">
    <p:push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3724" y="365125"/>
            <a:ext cx="10066785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176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7660" y="2505075"/>
            <a:ext cx="5157787" cy="368458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35524" y="1681163"/>
            <a:ext cx="496196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14008" y="2505075"/>
            <a:ext cx="4961965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椭圆 9"/>
          <p:cNvSpPr/>
          <p:nvPr userDrawn="1"/>
        </p:nvSpPr>
        <p:spPr>
          <a:xfrm>
            <a:off x="10231158" y="6356348"/>
            <a:ext cx="365125" cy="365125"/>
          </a:xfrm>
          <a:prstGeom prst="ellipse">
            <a:avLst/>
          </a:prstGeom>
          <a:solidFill>
            <a:srgbClr val="C271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10096369" y="6354927"/>
            <a:ext cx="634702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ctr" defTabSz="9144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4DA2782-DA65-497E-B913-E26B7D353048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77182175"/>
      </p:ext>
    </p:extLst>
  </p:cSld>
  <p:clrMapOvr>
    <a:masterClrMapping/>
  </p:clrMapOvr>
  <p:transition spd="slow">
    <p:push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椭圆 5"/>
          <p:cNvSpPr/>
          <p:nvPr userDrawn="1"/>
        </p:nvSpPr>
        <p:spPr>
          <a:xfrm>
            <a:off x="10231158" y="6356348"/>
            <a:ext cx="365125" cy="365125"/>
          </a:xfrm>
          <a:prstGeom prst="ellipse">
            <a:avLst/>
          </a:prstGeom>
          <a:solidFill>
            <a:srgbClr val="C271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10096369" y="6354927"/>
            <a:ext cx="634702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ctr" defTabSz="9144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4DA2782-DA65-497E-B913-E26B7D353048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03653027"/>
      </p:ext>
    </p:extLst>
  </p:cSld>
  <p:clrMapOvr>
    <a:masterClrMapping/>
  </p:clrMapOvr>
  <p:transition spd="slow">
    <p:push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椭圆 4"/>
          <p:cNvSpPr/>
          <p:nvPr userDrawn="1"/>
        </p:nvSpPr>
        <p:spPr>
          <a:xfrm>
            <a:off x="10231158" y="6356348"/>
            <a:ext cx="365125" cy="365125"/>
          </a:xfrm>
          <a:prstGeom prst="ellipse">
            <a:avLst/>
          </a:prstGeom>
          <a:solidFill>
            <a:srgbClr val="C271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0096369" y="6354927"/>
            <a:ext cx="634702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ctr" defTabSz="9144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4DA2782-DA65-497E-B913-E26B7D353048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27469286"/>
      </p:ext>
    </p:extLst>
  </p:cSld>
  <p:clrMapOvr>
    <a:masterClrMapping/>
  </p:clrMapOvr>
  <p:transition spd="slow">
    <p:push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581112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椭圆 7"/>
          <p:cNvSpPr/>
          <p:nvPr userDrawn="1"/>
        </p:nvSpPr>
        <p:spPr>
          <a:xfrm>
            <a:off x="10231158" y="6356348"/>
            <a:ext cx="365125" cy="365125"/>
          </a:xfrm>
          <a:prstGeom prst="ellipse">
            <a:avLst/>
          </a:prstGeom>
          <a:solidFill>
            <a:srgbClr val="C271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10096369" y="6354927"/>
            <a:ext cx="634702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ctr" defTabSz="9144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4DA2782-DA65-497E-B913-E26B7D353048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11769480"/>
      </p:ext>
    </p:extLst>
  </p:cSld>
  <p:clrMapOvr>
    <a:masterClrMapping/>
  </p:clrMapOvr>
  <p:transition spd="slow">
    <p:push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5768097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椭圆 7"/>
          <p:cNvSpPr/>
          <p:nvPr userDrawn="1"/>
        </p:nvSpPr>
        <p:spPr>
          <a:xfrm>
            <a:off x="10231158" y="6356348"/>
            <a:ext cx="365125" cy="365125"/>
          </a:xfrm>
          <a:prstGeom prst="ellipse">
            <a:avLst/>
          </a:prstGeom>
          <a:solidFill>
            <a:srgbClr val="C271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10096369" y="6354927"/>
            <a:ext cx="634702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ctr" defTabSz="9144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4DA2782-DA65-497E-B913-E26B7D353048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78103683"/>
      </p:ext>
    </p:extLst>
  </p:cSld>
  <p:clrMapOvr>
    <a:masterClrMapping/>
  </p:clrMapOvr>
  <p:transition spd="slow">
    <p:push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3048" y="217208"/>
            <a:ext cx="9973235" cy="11812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048" y="1492624"/>
            <a:ext cx="9973235" cy="4684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3048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9" t="28338" r="-1149" b="5672"/>
          <a:stretch/>
        </p:blipFill>
        <p:spPr>
          <a:xfrm>
            <a:off x="11083672" y="0"/>
            <a:ext cx="1108328" cy="6858000"/>
          </a:xfrm>
          <a:prstGeom prst="rect">
            <a:avLst/>
          </a:prstGeom>
          <a:blipFill dpi="0" rotWithShape="1">
            <a:blip r:embed="rId14">
              <a:alphaModFix amt="94000"/>
            </a:blip>
            <a:srcRect/>
            <a:tile tx="0" ty="107950" sx="100000" sy="95000" flip="none" algn="b"/>
          </a:blipFill>
        </p:spPr>
      </p:pic>
      <p:sp>
        <p:nvSpPr>
          <p:cNvPr id="11" name="椭圆 10"/>
          <p:cNvSpPr/>
          <p:nvPr userDrawn="1"/>
        </p:nvSpPr>
        <p:spPr>
          <a:xfrm>
            <a:off x="10231158" y="6356348"/>
            <a:ext cx="365125" cy="365125"/>
          </a:xfrm>
          <a:prstGeom prst="ellipse">
            <a:avLst/>
          </a:prstGeom>
          <a:solidFill>
            <a:srgbClr val="C271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96369" y="6354927"/>
            <a:ext cx="634702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34DA2782-DA65-497E-B913-E26B7D353048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706" y="6284846"/>
            <a:ext cx="1843918" cy="505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736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push dir="r"/>
  </p:transition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chemeClr val="bg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375E8"/>
        </a:buClr>
        <a:buFont typeface="Wingdings" panose="05000000000000000000" pitchFamily="2" charset="2"/>
        <a:buChar char="u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>
            <a:lumMod val="75000"/>
          </a:schemeClr>
        </a:buClr>
        <a:buFont typeface="Wingdings" panose="05000000000000000000" pitchFamily="2" charset="2"/>
        <a:buChar char="n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>
            <a:lumMod val="90000"/>
          </a:schemeClr>
        </a:buClr>
        <a:buFont typeface="Wingdings" panose="05000000000000000000" pitchFamily="2" charset="2"/>
        <a:buChar char="l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4539726"/>
            <a:ext cx="9144000" cy="1390707"/>
          </a:xfrm>
        </p:spPr>
        <p:txBody>
          <a:bodyPr/>
          <a:lstStyle/>
          <a:p>
            <a:r>
              <a:rPr lang="en-US" altLang="zh-CN" dirty="0"/>
              <a:t>Hello,</a:t>
            </a:r>
            <a:r>
              <a:rPr lang="zh-CN" altLang="en-US" dirty="0"/>
              <a:t>标题内容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dirty="0"/>
              <a:t>报告人：某某</a:t>
            </a:r>
          </a:p>
        </p:txBody>
      </p:sp>
    </p:spTree>
    <p:extLst>
      <p:ext uri="{BB962C8B-B14F-4D97-AF65-F5344CB8AC3E}">
        <p14:creationId xmlns:p14="http://schemas.microsoft.com/office/powerpoint/2010/main" val="1383111258"/>
      </p:ext>
    </p:extLst>
  </p:cSld>
  <p:clrMapOvr>
    <a:masterClrMapping/>
  </p:clrMapOvr>
  <p:transition spd="slow">
    <p:push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807568" y="160119"/>
            <a:ext cx="6010850" cy="1027739"/>
          </a:xfrm>
        </p:spPr>
        <p:txBody>
          <a:bodyPr/>
          <a:lstStyle/>
          <a:p>
            <a:r>
              <a:rPr lang="zh-CN" altLang="en-US" dirty="0"/>
              <a:t>目录</a:t>
            </a:r>
          </a:p>
        </p:txBody>
      </p:sp>
      <p:graphicFrame>
        <p:nvGraphicFramePr>
          <p:cNvPr id="11" name="图示 10"/>
          <p:cNvGraphicFramePr/>
          <p:nvPr>
            <p:extLst>
              <p:ext uri="{D42A27DB-BD31-4B8C-83A1-F6EECF244321}">
                <p14:modId xmlns:p14="http://schemas.microsoft.com/office/powerpoint/2010/main" val="2509527768"/>
              </p:ext>
            </p:extLst>
          </p:nvPr>
        </p:nvGraphicFramePr>
        <p:xfrm>
          <a:off x="3048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3493588"/>
      </p:ext>
    </p:extLst>
  </p:cSld>
  <p:clrMapOvr>
    <a:masterClrMapping/>
  </p:clrMapOvr>
  <p:transition spd="slow"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一</a:t>
            </a:r>
            <a:r>
              <a:rPr lang="en-US" altLang="zh-CN" dirty="0"/>
              <a:t>.</a:t>
            </a:r>
            <a:r>
              <a:rPr lang="zh-CN" altLang="en-US" dirty="0"/>
              <a:t>标题内容一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标题内容一副标题</a:t>
            </a:r>
          </a:p>
        </p:txBody>
      </p:sp>
    </p:spTree>
    <p:extLst>
      <p:ext uri="{BB962C8B-B14F-4D97-AF65-F5344CB8AC3E}">
        <p14:creationId xmlns:p14="http://schemas.microsoft.com/office/powerpoint/2010/main" val="1189329742"/>
      </p:ext>
    </p:extLst>
  </p:cSld>
  <p:clrMapOvr>
    <a:masterClrMapping/>
  </p:clrMapOvr>
  <p:transition spd="slow">
    <p:push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一</a:t>
            </a:r>
            <a:r>
              <a:rPr lang="en-US" altLang="zh-CN" dirty="0"/>
              <a:t>.</a:t>
            </a:r>
            <a:r>
              <a:rPr lang="zh-CN" altLang="en-US" dirty="0"/>
              <a:t>标题内容一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en-US" altLang="zh-CN" dirty="0"/>
              <a:t>1.</a:t>
            </a:r>
            <a:r>
              <a:rPr lang="zh-CN" altLang="en-US" dirty="0"/>
              <a:t>请输入文字内容一。</a:t>
            </a:r>
            <a:endParaRPr lang="en-US" altLang="zh-CN" dirty="0"/>
          </a:p>
          <a:p>
            <a:pPr lvl="1">
              <a:lnSpc>
                <a:spcPct val="150000"/>
              </a:lnSpc>
            </a:pPr>
            <a:r>
              <a:rPr lang="zh-CN" altLang="en-US" dirty="0"/>
              <a:t>请输入文字请输入文字内容</a:t>
            </a:r>
            <a:r>
              <a:rPr lang="en-US" altLang="zh-CN" dirty="0"/>
              <a:t>1.1</a:t>
            </a:r>
          </a:p>
          <a:p>
            <a:pPr lvl="2">
              <a:lnSpc>
                <a:spcPct val="150000"/>
              </a:lnSpc>
            </a:pPr>
            <a:r>
              <a:rPr lang="zh-CN" altLang="en-US" dirty="0"/>
              <a:t>内容</a:t>
            </a:r>
            <a:r>
              <a:rPr lang="en-US" altLang="zh-CN" dirty="0"/>
              <a:t>1.1.1</a:t>
            </a:r>
          </a:p>
          <a:p>
            <a:pPr lvl="2">
              <a:lnSpc>
                <a:spcPct val="150000"/>
              </a:lnSpc>
            </a:pPr>
            <a:r>
              <a:rPr lang="zh-CN" altLang="en-US" dirty="0"/>
              <a:t>内容</a:t>
            </a:r>
            <a:r>
              <a:rPr lang="en-US" altLang="zh-CN" dirty="0"/>
              <a:t>1.1.2</a:t>
            </a:r>
          </a:p>
          <a:p>
            <a:pPr lvl="1">
              <a:lnSpc>
                <a:spcPct val="150000"/>
              </a:lnSpc>
            </a:pPr>
            <a:r>
              <a:rPr lang="zh-CN" altLang="en-US" dirty="0"/>
              <a:t>请输入文字内容</a:t>
            </a:r>
            <a:r>
              <a:rPr lang="en-US" altLang="zh-CN" dirty="0"/>
              <a:t>1.2</a:t>
            </a:r>
          </a:p>
          <a:p>
            <a:pPr>
              <a:lnSpc>
                <a:spcPct val="150000"/>
              </a:lnSpc>
            </a:pPr>
            <a:r>
              <a:rPr lang="en-US" altLang="zh-CN" dirty="0"/>
              <a:t>2</a:t>
            </a:r>
            <a:r>
              <a:rPr lang="zh-CN" altLang="en-US" dirty="0"/>
              <a:t>请输入文字内容二。</a:t>
            </a:r>
            <a:endParaRPr lang="en-US" altLang="zh-CN" dirty="0"/>
          </a:p>
          <a:p>
            <a:pPr lvl="1">
              <a:lnSpc>
                <a:spcPct val="150000"/>
              </a:lnSpc>
            </a:pPr>
            <a:r>
              <a:rPr lang="zh-CN" altLang="en-US" dirty="0"/>
              <a:t>请输入文字内容</a:t>
            </a:r>
            <a:r>
              <a:rPr lang="en-US" altLang="zh-CN" dirty="0"/>
              <a:t>2.1</a:t>
            </a:r>
          </a:p>
          <a:p>
            <a:pPr lvl="1">
              <a:lnSpc>
                <a:spcPct val="150000"/>
              </a:lnSpc>
            </a:pPr>
            <a:r>
              <a:rPr lang="zh-CN" altLang="en-US" dirty="0"/>
              <a:t>请输入文字内容</a:t>
            </a:r>
            <a:r>
              <a:rPr lang="en-US" altLang="zh-CN" dirty="0"/>
              <a:t>2.2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10096369" y="6354927"/>
            <a:ext cx="634702" cy="365125"/>
          </a:xfrm>
          <a:prstGeom prst="rect">
            <a:avLst/>
          </a:prstGeom>
        </p:spPr>
        <p:txBody>
          <a:bodyPr/>
          <a:lstStyle/>
          <a:p>
            <a:fld id="{34DA2782-DA65-497E-B913-E26B7D353048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5856471"/>
      </p:ext>
    </p:extLst>
  </p:cSld>
  <p:clrMapOvr>
    <a:masterClrMapping/>
  </p:clrMapOvr>
  <p:transition spd="slow">
    <p:push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2314143" y="3275544"/>
            <a:ext cx="7531284" cy="927574"/>
          </a:xfrm>
        </p:spPr>
        <p:txBody>
          <a:bodyPr/>
          <a:lstStyle/>
          <a:p>
            <a:r>
              <a:rPr lang="zh-CN" altLang="en-US" dirty="0"/>
              <a:t>谢谢！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idx="1"/>
          </p:nvPr>
        </p:nvSpPr>
        <p:spPr>
          <a:xfrm>
            <a:off x="3856831" y="4445913"/>
            <a:ext cx="4445909" cy="611634"/>
          </a:xfrm>
        </p:spPr>
        <p:txBody>
          <a:bodyPr/>
          <a:lstStyle/>
          <a:p>
            <a:pPr algn="ct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86232015"/>
      </p:ext>
    </p:extLst>
  </p:cSld>
  <p:clrMapOvr>
    <a:masterClrMapping/>
  </p:clrMapOvr>
  <p:transition spd="slow">
    <p:push dir="r"/>
  </p:transition>
</p:sld>
</file>

<file path=ppt/theme/theme1.xml><?xml version="1.0" encoding="utf-8"?>
<a:theme xmlns:a="http://schemas.openxmlformats.org/drawingml/2006/main" name="Office 主题">
  <a:themeElements>
    <a:clrScheme name="蓝色暖调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364</TotalTime>
  <Words>88</Words>
  <Application>Microsoft Office PowerPoint</Application>
  <PresentationFormat>宽屏</PresentationFormat>
  <Paragraphs>27</Paragraphs>
  <Slides>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2" baseType="lpstr">
      <vt:lpstr>华文中宋</vt:lpstr>
      <vt:lpstr>宋体</vt:lpstr>
      <vt:lpstr>Arial</vt:lpstr>
      <vt:lpstr>Calibri</vt:lpstr>
      <vt:lpstr>Gill Sans MT</vt:lpstr>
      <vt:lpstr>Wingdings</vt:lpstr>
      <vt:lpstr>Office 主题</vt:lpstr>
      <vt:lpstr>Hello,标题内容</vt:lpstr>
      <vt:lpstr>目录</vt:lpstr>
      <vt:lpstr>一.标题内容一</vt:lpstr>
      <vt:lpstr>一.标题内容一</vt:lpstr>
      <vt:lpstr>谢谢！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zong</dc:creator>
  <cp:lastModifiedBy>Anonymous</cp:lastModifiedBy>
  <cp:revision>40</cp:revision>
  <dcterms:created xsi:type="dcterms:W3CDTF">2014-03-27T01:39:28Z</dcterms:created>
  <dcterms:modified xsi:type="dcterms:W3CDTF">2018-09-19T07:48:07Z</dcterms:modified>
</cp:coreProperties>
</file>