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5E8"/>
    <a:srgbClr val="C2715A"/>
    <a:srgbClr val="F5B398"/>
    <a:srgbClr val="F0957B"/>
    <a:srgbClr val="59A9F0"/>
    <a:srgbClr val="10C096"/>
    <a:srgbClr val="DEDFE2"/>
    <a:srgbClr val="2C8FED"/>
    <a:srgbClr val="BDE6FB"/>
    <a:srgbClr val="076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B3CFF-86CB-43D3-820B-82F02BDBD5B2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FACAB126-3E35-4194-BCEB-925078DE6B37}">
      <dgm:prSet phldrT="[文本]"/>
      <dgm:spPr/>
      <dgm:t>
        <a:bodyPr/>
        <a:lstStyle/>
        <a:p>
          <a:r>
            <a:rPr lang="zh-CN" altLang="en-US" dirty="0"/>
            <a:t>标题内容四</a:t>
          </a:r>
        </a:p>
      </dgm:t>
    </dgm:pt>
    <dgm:pt modelId="{A3B5C434-BC4B-4FB7-94F5-099A555D69DC}">
      <dgm:prSet phldrT="[文本]"/>
      <dgm:spPr/>
      <dgm:t>
        <a:bodyPr/>
        <a:lstStyle/>
        <a:p>
          <a:r>
            <a:rPr lang="zh-CN" altLang="en-US" dirty="0"/>
            <a:t>四</a:t>
          </a:r>
        </a:p>
      </dgm:t>
    </dgm:pt>
    <dgm:pt modelId="{8CE132F1-258A-457D-8811-393DB5BDC7D1}" type="sibTrans" cxnId="{A22580D8-C838-4872-B6D8-E8902024F303}">
      <dgm:prSet/>
      <dgm:spPr/>
      <dgm:t>
        <a:bodyPr/>
        <a:lstStyle/>
        <a:p>
          <a:endParaRPr lang="zh-CN" altLang="en-US"/>
        </a:p>
      </dgm:t>
    </dgm:pt>
    <dgm:pt modelId="{4915BF8C-DD71-4978-A085-3E9166067C12}" type="parTrans" cxnId="{A22580D8-C838-4872-B6D8-E8902024F303}">
      <dgm:prSet/>
      <dgm:spPr/>
      <dgm:t>
        <a:bodyPr/>
        <a:lstStyle/>
        <a:p>
          <a:endParaRPr lang="zh-CN" altLang="en-US"/>
        </a:p>
      </dgm:t>
    </dgm:pt>
    <dgm:pt modelId="{9AC68482-21E1-45A8-B74B-0612ECDBEB5F}" type="sibTrans" cxnId="{E9A25607-CE4A-4F37-BF94-BF6C7E4C493A}">
      <dgm:prSet/>
      <dgm:spPr/>
      <dgm:t>
        <a:bodyPr/>
        <a:lstStyle/>
        <a:p>
          <a:endParaRPr lang="zh-CN" altLang="en-US"/>
        </a:p>
      </dgm:t>
    </dgm:pt>
    <dgm:pt modelId="{E2D1B33E-2345-4CD3-8804-EA95A77AB430}" type="parTrans" cxnId="{E9A25607-CE4A-4F37-BF94-BF6C7E4C493A}">
      <dgm:prSet/>
      <dgm:spPr/>
      <dgm:t>
        <a:bodyPr/>
        <a:lstStyle/>
        <a:p>
          <a:endParaRPr lang="zh-CN" altLang="en-US"/>
        </a:p>
      </dgm:t>
    </dgm:pt>
    <dgm:pt modelId="{68FA2CC6-FFC9-4C1A-A3A8-2661D1B49053}">
      <dgm:prSet phldrT="[文本]"/>
      <dgm:spPr/>
      <dgm:t>
        <a:bodyPr/>
        <a:lstStyle/>
        <a:p>
          <a:r>
            <a:rPr lang="zh-CN" altLang="en-US" dirty="0"/>
            <a:t>标题内容三</a:t>
          </a:r>
        </a:p>
      </dgm:t>
    </dgm:pt>
    <dgm:pt modelId="{35C3BCEC-5B44-4506-BA81-99E317A9FCC3}">
      <dgm:prSet phldrT="[文本]"/>
      <dgm:spPr/>
      <dgm:t>
        <a:bodyPr/>
        <a:lstStyle/>
        <a:p>
          <a:r>
            <a:rPr lang="zh-CN" altLang="en-US" dirty="0"/>
            <a:t>三</a:t>
          </a:r>
        </a:p>
      </dgm:t>
    </dgm:pt>
    <dgm:pt modelId="{C365C722-ACFD-48C0-823B-BAC30FCBA800}" type="sibTrans" cxnId="{5FF536D4-6848-4444-B1D7-2BD73D562523}">
      <dgm:prSet/>
      <dgm:spPr/>
      <dgm:t>
        <a:bodyPr/>
        <a:lstStyle/>
        <a:p>
          <a:endParaRPr lang="zh-CN" altLang="en-US"/>
        </a:p>
      </dgm:t>
    </dgm:pt>
    <dgm:pt modelId="{0AEB560C-3C5C-499C-850A-D9DE9402779A}" type="parTrans" cxnId="{5FF536D4-6848-4444-B1D7-2BD73D562523}">
      <dgm:prSet/>
      <dgm:spPr/>
      <dgm:t>
        <a:bodyPr/>
        <a:lstStyle/>
        <a:p>
          <a:endParaRPr lang="zh-CN" altLang="en-US"/>
        </a:p>
      </dgm:t>
    </dgm:pt>
    <dgm:pt modelId="{7FC16200-B08F-4081-BC06-3CE6AC6D0C36}" type="sibTrans" cxnId="{F51049C4-F6E2-4BB1-A514-2078187338EB}">
      <dgm:prSet/>
      <dgm:spPr/>
      <dgm:t>
        <a:bodyPr/>
        <a:lstStyle/>
        <a:p>
          <a:endParaRPr lang="zh-CN" altLang="en-US"/>
        </a:p>
      </dgm:t>
    </dgm:pt>
    <dgm:pt modelId="{AA2A62F8-6095-46E2-84A1-E9ED7E154B70}" type="parTrans" cxnId="{F51049C4-F6E2-4BB1-A514-2078187338EB}">
      <dgm:prSet/>
      <dgm:spPr/>
      <dgm:t>
        <a:bodyPr/>
        <a:lstStyle/>
        <a:p>
          <a:endParaRPr lang="zh-CN" altLang="en-US"/>
        </a:p>
      </dgm:t>
    </dgm:pt>
    <dgm:pt modelId="{E1E621F2-765A-491D-904D-F2AFE30FBE11}">
      <dgm:prSet phldrT="[文本]"/>
      <dgm:spPr/>
      <dgm:t>
        <a:bodyPr/>
        <a:lstStyle/>
        <a:p>
          <a:r>
            <a:rPr lang="zh-CN" altLang="en-US" dirty="0"/>
            <a:t>二</a:t>
          </a:r>
        </a:p>
      </dgm:t>
    </dgm:pt>
    <dgm:pt modelId="{581A8EA8-FCF9-4DA7-BC2C-4CEF2D4AAE20}">
      <dgm:prSet phldrT="[文本]"/>
      <dgm:spPr/>
      <dgm:t>
        <a:bodyPr/>
        <a:lstStyle/>
        <a:p>
          <a:r>
            <a:rPr lang="zh-CN" altLang="en-US" dirty="0"/>
            <a:t>标题内容一</a:t>
          </a:r>
        </a:p>
      </dgm:t>
    </dgm:pt>
    <dgm:pt modelId="{D0611C42-CAB8-47B5-96AB-60DAC7A34C18}">
      <dgm:prSet phldrT="[文本]"/>
      <dgm:spPr/>
      <dgm:t>
        <a:bodyPr/>
        <a:lstStyle/>
        <a:p>
          <a:r>
            <a:rPr lang="zh-CN" altLang="en-US" dirty="0"/>
            <a:t>一</a:t>
          </a:r>
        </a:p>
      </dgm:t>
    </dgm:pt>
    <dgm:pt modelId="{8A4AF6BD-B1CB-4FDE-94DB-627764D67DD4}" type="sibTrans" cxnId="{D24E665C-3C52-4990-AF84-5C492EDAE68F}">
      <dgm:prSet/>
      <dgm:spPr/>
      <dgm:t>
        <a:bodyPr/>
        <a:lstStyle/>
        <a:p>
          <a:endParaRPr lang="zh-CN" altLang="en-US"/>
        </a:p>
      </dgm:t>
    </dgm:pt>
    <dgm:pt modelId="{743E7394-1C57-44D8-A8F7-9822E096D2D0}" type="parTrans" cxnId="{D24E665C-3C52-4990-AF84-5C492EDAE68F}">
      <dgm:prSet/>
      <dgm:spPr/>
      <dgm:t>
        <a:bodyPr/>
        <a:lstStyle/>
        <a:p>
          <a:endParaRPr lang="zh-CN" altLang="en-US"/>
        </a:p>
      </dgm:t>
    </dgm:pt>
    <dgm:pt modelId="{A438C749-29E5-495E-BEC5-28876EE5DFB8}" type="sibTrans" cxnId="{F36A8065-5A3B-41B9-A9FF-B0499424DD10}">
      <dgm:prSet/>
      <dgm:spPr/>
      <dgm:t>
        <a:bodyPr/>
        <a:lstStyle/>
        <a:p>
          <a:endParaRPr lang="zh-CN" altLang="en-US"/>
        </a:p>
      </dgm:t>
    </dgm:pt>
    <dgm:pt modelId="{B6DD793F-E9A2-44FC-B563-4BB75410EB4B}" type="parTrans" cxnId="{F36A8065-5A3B-41B9-A9FF-B0499424DD10}">
      <dgm:prSet/>
      <dgm:spPr/>
      <dgm:t>
        <a:bodyPr/>
        <a:lstStyle/>
        <a:p>
          <a:endParaRPr lang="zh-CN" altLang="en-US"/>
        </a:p>
      </dgm:t>
    </dgm:pt>
    <dgm:pt modelId="{24B0E9F4-9257-4439-950B-E3D931B079D2}" type="sibTrans" cxnId="{63366821-9EA3-4E32-9990-C0E67EB6DDD2}">
      <dgm:prSet/>
      <dgm:spPr/>
      <dgm:t>
        <a:bodyPr/>
        <a:lstStyle/>
        <a:p>
          <a:endParaRPr lang="zh-CN" altLang="en-US"/>
        </a:p>
      </dgm:t>
    </dgm:pt>
    <dgm:pt modelId="{925BB7C6-FFB0-4751-BC18-1FD1B0F5556F}" type="parTrans" cxnId="{63366821-9EA3-4E32-9990-C0E67EB6DDD2}">
      <dgm:prSet/>
      <dgm:spPr/>
      <dgm:t>
        <a:bodyPr/>
        <a:lstStyle/>
        <a:p>
          <a:endParaRPr lang="zh-CN" altLang="en-US"/>
        </a:p>
      </dgm:t>
    </dgm:pt>
    <dgm:pt modelId="{5D8FC9B0-5B60-46B5-AE70-A926DD52C0AE}">
      <dgm:prSet phldrT="[文本]"/>
      <dgm:spPr/>
      <dgm:t>
        <a:bodyPr/>
        <a:lstStyle/>
        <a:p>
          <a:r>
            <a:rPr lang="zh-CN" altLang="en-US" dirty="0"/>
            <a:t>标题内容二</a:t>
          </a:r>
        </a:p>
      </dgm:t>
    </dgm:pt>
    <dgm:pt modelId="{16747A52-859A-46F4-8A02-A6225F870A67}" type="parTrans" cxnId="{53D3312F-46C1-4426-A460-9DBF04F6D6EA}">
      <dgm:prSet/>
      <dgm:spPr/>
      <dgm:t>
        <a:bodyPr/>
        <a:lstStyle/>
        <a:p>
          <a:endParaRPr lang="zh-CN" altLang="en-US"/>
        </a:p>
      </dgm:t>
    </dgm:pt>
    <dgm:pt modelId="{507BAC61-5B02-4643-810E-82B08438506C}" type="sibTrans" cxnId="{53D3312F-46C1-4426-A460-9DBF04F6D6EA}">
      <dgm:prSet/>
      <dgm:spPr/>
      <dgm:t>
        <a:bodyPr/>
        <a:lstStyle/>
        <a:p>
          <a:endParaRPr lang="zh-CN" altLang="en-US"/>
        </a:p>
      </dgm:t>
    </dgm:pt>
    <dgm:pt modelId="{B7F747D8-A033-462F-9C0E-860E0CBBCF7C}">
      <dgm:prSet phldrT="[文本]"/>
      <dgm:spPr/>
      <dgm:t>
        <a:bodyPr/>
        <a:lstStyle/>
        <a:p>
          <a:r>
            <a:rPr lang="zh-CN" altLang="en-US" dirty="0"/>
            <a:t>五</a:t>
          </a:r>
        </a:p>
      </dgm:t>
    </dgm:pt>
    <dgm:pt modelId="{F317AB13-49D6-4092-B285-2758393A8CFF}" type="parTrans" cxnId="{1F66E072-08AD-4A10-A24E-E671E3228FFC}">
      <dgm:prSet/>
      <dgm:spPr/>
      <dgm:t>
        <a:bodyPr/>
        <a:lstStyle/>
        <a:p>
          <a:endParaRPr lang="zh-CN" altLang="en-US"/>
        </a:p>
      </dgm:t>
    </dgm:pt>
    <dgm:pt modelId="{25C969D3-D1C2-4441-9C6F-CDA7666B8393}" type="sibTrans" cxnId="{1F66E072-08AD-4A10-A24E-E671E3228FFC}">
      <dgm:prSet/>
      <dgm:spPr/>
      <dgm:t>
        <a:bodyPr/>
        <a:lstStyle/>
        <a:p>
          <a:endParaRPr lang="zh-CN" altLang="en-US"/>
        </a:p>
      </dgm:t>
    </dgm:pt>
    <dgm:pt modelId="{1FF5C84C-0ADC-4130-A683-768AA7FCFA08}">
      <dgm:prSet phldrT="[文本]"/>
      <dgm:spPr/>
      <dgm:t>
        <a:bodyPr/>
        <a:lstStyle/>
        <a:p>
          <a:r>
            <a:rPr lang="zh-CN" altLang="en-US" dirty="0"/>
            <a:t>标题内容五</a:t>
          </a:r>
        </a:p>
      </dgm:t>
    </dgm:pt>
    <dgm:pt modelId="{BD097823-9100-4B80-85EA-8C3C92D8A5B0}" type="parTrans" cxnId="{6ACF36AC-841E-4219-8E28-2D0F508A7B52}">
      <dgm:prSet/>
      <dgm:spPr/>
      <dgm:t>
        <a:bodyPr/>
        <a:lstStyle/>
        <a:p>
          <a:endParaRPr lang="zh-CN" altLang="en-US"/>
        </a:p>
      </dgm:t>
    </dgm:pt>
    <dgm:pt modelId="{41275B5C-F1EC-404E-9FFA-79687E280002}" type="sibTrans" cxnId="{6ACF36AC-841E-4219-8E28-2D0F508A7B52}">
      <dgm:prSet/>
      <dgm:spPr/>
      <dgm:t>
        <a:bodyPr/>
        <a:lstStyle/>
        <a:p>
          <a:endParaRPr lang="zh-CN" altLang="en-US"/>
        </a:p>
      </dgm:t>
    </dgm:pt>
    <dgm:pt modelId="{2A29A753-A2E4-4E0C-964C-E16317BEC358}" type="pres">
      <dgm:prSet presAssocID="{955B3CFF-86CB-43D3-820B-82F02BDBD5B2}" presName="linearFlow" presStyleCnt="0">
        <dgm:presLayoutVars>
          <dgm:dir/>
          <dgm:animLvl val="lvl"/>
          <dgm:resizeHandles val="exact"/>
        </dgm:presLayoutVars>
      </dgm:prSet>
      <dgm:spPr/>
    </dgm:pt>
    <dgm:pt modelId="{B10DA897-875A-4DF3-B141-152E76BACDB3}" type="pres">
      <dgm:prSet presAssocID="{D0611C42-CAB8-47B5-96AB-60DAC7A34C18}" presName="composite" presStyleCnt="0"/>
      <dgm:spPr/>
    </dgm:pt>
    <dgm:pt modelId="{0C61C85A-5336-433C-93DA-E3DD8900A905}" type="pres">
      <dgm:prSet presAssocID="{D0611C42-CAB8-47B5-96AB-60DAC7A34C1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21722E5-6A82-4798-8775-7653726AB94D}" type="pres">
      <dgm:prSet presAssocID="{D0611C42-CAB8-47B5-96AB-60DAC7A34C18}" presName="descendantText" presStyleLbl="alignAcc1" presStyleIdx="0" presStyleCnt="5">
        <dgm:presLayoutVars>
          <dgm:bulletEnabled val="1"/>
        </dgm:presLayoutVars>
      </dgm:prSet>
      <dgm:spPr/>
    </dgm:pt>
    <dgm:pt modelId="{F34EA988-01AF-461D-9321-40B9BC248CB2}" type="pres">
      <dgm:prSet presAssocID="{8A4AF6BD-B1CB-4FDE-94DB-627764D67DD4}" presName="sp" presStyleCnt="0"/>
      <dgm:spPr/>
    </dgm:pt>
    <dgm:pt modelId="{63F21FE1-1A81-48EE-8CFF-DED7CF66492C}" type="pres">
      <dgm:prSet presAssocID="{E1E621F2-765A-491D-904D-F2AFE30FBE11}" presName="composite" presStyleCnt="0"/>
      <dgm:spPr/>
    </dgm:pt>
    <dgm:pt modelId="{664ABB48-7CB2-40A9-82C1-7858AEEA7391}" type="pres">
      <dgm:prSet presAssocID="{E1E621F2-765A-491D-904D-F2AFE30FBE1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8ADA779-6190-4196-9A7C-CFCA6D170F44}" type="pres">
      <dgm:prSet presAssocID="{E1E621F2-765A-491D-904D-F2AFE30FBE11}" presName="descendantText" presStyleLbl="alignAcc1" presStyleIdx="1" presStyleCnt="5">
        <dgm:presLayoutVars>
          <dgm:bulletEnabled val="1"/>
        </dgm:presLayoutVars>
      </dgm:prSet>
      <dgm:spPr/>
    </dgm:pt>
    <dgm:pt modelId="{F6A0173B-18B1-4636-BE6B-675F69DBF908}" type="pres">
      <dgm:prSet presAssocID="{A438C749-29E5-495E-BEC5-28876EE5DFB8}" presName="sp" presStyleCnt="0"/>
      <dgm:spPr/>
    </dgm:pt>
    <dgm:pt modelId="{6A303FA0-07C8-4F3D-B9EF-E5C15A663B58}" type="pres">
      <dgm:prSet presAssocID="{35C3BCEC-5B44-4506-BA81-99E317A9FCC3}" presName="composite" presStyleCnt="0"/>
      <dgm:spPr/>
    </dgm:pt>
    <dgm:pt modelId="{55BA5125-6882-4CE6-BE35-16AAA1592E09}" type="pres">
      <dgm:prSet presAssocID="{35C3BCEC-5B44-4506-BA81-99E317A9FCC3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C8DD494-EB34-4C38-B8D9-41CDF4936927}" type="pres">
      <dgm:prSet presAssocID="{35C3BCEC-5B44-4506-BA81-99E317A9FCC3}" presName="descendantText" presStyleLbl="alignAcc1" presStyleIdx="2" presStyleCnt="5">
        <dgm:presLayoutVars>
          <dgm:bulletEnabled val="1"/>
        </dgm:presLayoutVars>
      </dgm:prSet>
      <dgm:spPr/>
    </dgm:pt>
    <dgm:pt modelId="{DC0255A4-43E3-4A3B-8D7A-20EEC28ECA94}" type="pres">
      <dgm:prSet presAssocID="{C365C722-ACFD-48C0-823B-BAC30FCBA800}" presName="sp" presStyleCnt="0"/>
      <dgm:spPr/>
    </dgm:pt>
    <dgm:pt modelId="{32C9C373-C17B-48E5-9529-10BFBF87DDE1}" type="pres">
      <dgm:prSet presAssocID="{A3B5C434-BC4B-4FB7-94F5-099A555D69DC}" presName="composite" presStyleCnt="0"/>
      <dgm:spPr/>
    </dgm:pt>
    <dgm:pt modelId="{884BBA51-D49D-4C9C-967B-7B476C003046}" type="pres">
      <dgm:prSet presAssocID="{A3B5C434-BC4B-4FB7-94F5-099A555D69D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098DDA3-BF8D-400A-A5B4-D54717818866}" type="pres">
      <dgm:prSet presAssocID="{A3B5C434-BC4B-4FB7-94F5-099A555D69DC}" presName="descendantText" presStyleLbl="alignAcc1" presStyleIdx="3" presStyleCnt="5">
        <dgm:presLayoutVars>
          <dgm:bulletEnabled val="1"/>
        </dgm:presLayoutVars>
      </dgm:prSet>
      <dgm:spPr/>
    </dgm:pt>
    <dgm:pt modelId="{507CBDE1-1393-41FB-9FBB-24AE06D98C57}" type="pres">
      <dgm:prSet presAssocID="{8CE132F1-258A-457D-8811-393DB5BDC7D1}" presName="sp" presStyleCnt="0"/>
      <dgm:spPr/>
    </dgm:pt>
    <dgm:pt modelId="{A64C8999-0DC1-4377-9E48-BE8F0AD32DF8}" type="pres">
      <dgm:prSet presAssocID="{B7F747D8-A033-462F-9C0E-860E0CBBCF7C}" presName="composite" presStyleCnt="0"/>
      <dgm:spPr/>
    </dgm:pt>
    <dgm:pt modelId="{EB88615B-5E49-4035-BFB4-CE76ACB00252}" type="pres">
      <dgm:prSet presAssocID="{B7F747D8-A033-462F-9C0E-860E0CBBCF7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157B2DC-A103-4BF8-A40B-9CBF473B1C6D}" type="pres">
      <dgm:prSet presAssocID="{B7F747D8-A033-462F-9C0E-860E0CBBCF7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B0F1603-120E-4DF1-BD45-FA9F9A73C843}" type="presOf" srcId="{955B3CFF-86CB-43D3-820B-82F02BDBD5B2}" destId="{2A29A753-A2E4-4E0C-964C-E16317BEC358}" srcOrd="0" destOrd="0" presId="urn:microsoft.com/office/officeart/2005/8/layout/chevron2"/>
    <dgm:cxn modelId="{E9A25607-CE4A-4F37-BF94-BF6C7E4C493A}" srcId="{A3B5C434-BC4B-4FB7-94F5-099A555D69DC}" destId="{FACAB126-3E35-4194-BCEB-925078DE6B37}" srcOrd="0" destOrd="0" parTransId="{E2D1B33E-2345-4CD3-8804-EA95A77AB430}" sibTransId="{9AC68482-21E1-45A8-B74B-0612ECDBEB5F}"/>
    <dgm:cxn modelId="{28DAB51C-A160-45A4-BEFB-DDF604712F54}" type="presOf" srcId="{B7F747D8-A033-462F-9C0E-860E0CBBCF7C}" destId="{EB88615B-5E49-4035-BFB4-CE76ACB00252}" srcOrd="0" destOrd="0" presId="urn:microsoft.com/office/officeart/2005/8/layout/chevron2"/>
    <dgm:cxn modelId="{63366821-9EA3-4E32-9990-C0E67EB6DDD2}" srcId="{D0611C42-CAB8-47B5-96AB-60DAC7A34C18}" destId="{581A8EA8-FCF9-4DA7-BC2C-4CEF2D4AAE20}" srcOrd="0" destOrd="0" parTransId="{925BB7C6-FFB0-4751-BC18-1FD1B0F5556F}" sibTransId="{24B0E9F4-9257-4439-950B-E3D931B079D2}"/>
    <dgm:cxn modelId="{53D3312F-46C1-4426-A460-9DBF04F6D6EA}" srcId="{E1E621F2-765A-491D-904D-F2AFE30FBE11}" destId="{5D8FC9B0-5B60-46B5-AE70-A926DD52C0AE}" srcOrd="0" destOrd="0" parTransId="{16747A52-859A-46F4-8A02-A6225F870A67}" sibTransId="{507BAC61-5B02-4643-810E-82B08438506C}"/>
    <dgm:cxn modelId="{D24E665C-3C52-4990-AF84-5C492EDAE68F}" srcId="{955B3CFF-86CB-43D3-820B-82F02BDBD5B2}" destId="{D0611C42-CAB8-47B5-96AB-60DAC7A34C18}" srcOrd="0" destOrd="0" parTransId="{743E7394-1C57-44D8-A8F7-9822E096D2D0}" sibTransId="{8A4AF6BD-B1CB-4FDE-94DB-627764D67DD4}"/>
    <dgm:cxn modelId="{EBBF8B61-F80A-4EE4-9DD0-00BD65A5D422}" type="presOf" srcId="{A3B5C434-BC4B-4FB7-94F5-099A555D69DC}" destId="{884BBA51-D49D-4C9C-967B-7B476C003046}" srcOrd="0" destOrd="0" presId="urn:microsoft.com/office/officeart/2005/8/layout/chevron2"/>
    <dgm:cxn modelId="{F36A8065-5A3B-41B9-A9FF-B0499424DD10}" srcId="{955B3CFF-86CB-43D3-820B-82F02BDBD5B2}" destId="{E1E621F2-765A-491D-904D-F2AFE30FBE11}" srcOrd="1" destOrd="0" parTransId="{B6DD793F-E9A2-44FC-B563-4BB75410EB4B}" sibTransId="{A438C749-29E5-495E-BEC5-28876EE5DFB8}"/>
    <dgm:cxn modelId="{1F66E072-08AD-4A10-A24E-E671E3228FFC}" srcId="{955B3CFF-86CB-43D3-820B-82F02BDBD5B2}" destId="{B7F747D8-A033-462F-9C0E-860E0CBBCF7C}" srcOrd="4" destOrd="0" parTransId="{F317AB13-49D6-4092-B285-2758393A8CFF}" sibTransId="{25C969D3-D1C2-4441-9C6F-CDA7666B8393}"/>
    <dgm:cxn modelId="{91BE5978-33BB-44F8-98FC-22D238F19A2C}" type="presOf" srcId="{35C3BCEC-5B44-4506-BA81-99E317A9FCC3}" destId="{55BA5125-6882-4CE6-BE35-16AAA1592E09}" srcOrd="0" destOrd="0" presId="urn:microsoft.com/office/officeart/2005/8/layout/chevron2"/>
    <dgm:cxn modelId="{C706B790-FDE8-4227-88F1-B2E941BCBCEB}" type="presOf" srcId="{1FF5C84C-0ADC-4130-A683-768AA7FCFA08}" destId="{5157B2DC-A103-4BF8-A40B-9CBF473B1C6D}" srcOrd="0" destOrd="0" presId="urn:microsoft.com/office/officeart/2005/8/layout/chevron2"/>
    <dgm:cxn modelId="{6ACF36AC-841E-4219-8E28-2D0F508A7B52}" srcId="{B7F747D8-A033-462F-9C0E-860E0CBBCF7C}" destId="{1FF5C84C-0ADC-4130-A683-768AA7FCFA08}" srcOrd="0" destOrd="0" parTransId="{BD097823-9100-4B80-85EA-8C3C92D8A5B0}" sibTransId="{41275B5C-F1EC-404E-9FFA-79687E280002}"/>
    <dgm:cxn modelId="{93A480AE-8A9F-403A-B473-AF5F1A4ADAA2}" type="presOf" srcId="{E1E621F2-765A-491D-904D-F2AFE30FBE11}" destId="{664ABB48-7CB2-40A9-82C1-7858AEEA7391}" srcOrd="0" destOrd="0" presId="urn:microsoft.com/office/officeart/2005/8/layout/chevron2"/>
    <dgm:cxn modelId="{F51049C4-F6E2-4BB1-A514-2078187338EB}" srcId="{35C3BCEC-5B44-4506-BA81-99E317A9FCC3}" destId="{68FA2CC6-FFC9-4C1A-A3A8-2661D1B49053}" srcOrd="0" destOrd="0" parTransId="{AA2A62F8-6095-46E2-84A1-E9ED7E154B70}" sibTransId="{7FC16200-B08F-4081-BC06-3CE6AC6D0C36}"/>
    <dgm:cxn modelId="{AABC0FC6-9564-484A-9573-EF06E126C2DD}" type="presOf" srcId="{5D8FC9B0-5B60-46B5-AE70-A926DD52C0AE}" destId="{78ADA779-6190-4196-9A7C-CFCA6D170F44}" srcOrd="0" destOrd="0" presId="urn:microsoft.com/office/officeart/2005/8/layout/chevron2"/>
    <dgm:cxn modelId="{9646DECA-6D1F-4DD1-8D0C-36FBD5CEF816}" type="presOf" srcId="{D0611C42-CAB8-47B5-96AB-60DAC7A34C18}" destId="{0C61C85A-5336-433C-93DA-E3DD8900A905}" srcOrd="0" destOrd="0" presId="urn:microsoft.com/office/officeart/2005/8/layout/chevron2"/>
    <dgm:cxn modelId="{5FF536D4-6848-4444-B1D7-2BD73D562523}" srcId="{955B3CFF-86CB-43D3-820B-82F02BDBD5B2}" destId="{35C3BCEC-5B44-4506-BA81-99E317A9FCC3}" srcOrd="2" destOrd="0" parTransId="{0AEB560C-3C5C-499C-850A-D9DE9402779A}" sibTransId="{C365C722-ACFD-48C0-823B-BAC30FCBA800}"/>
    <dgm:cxn modelId="{A22580D8-C838-4872-B6D8-E8902024F303}" srcId="{955B3CFF-86CB-43D3-820B-82F02BDBD5B2}" destId="{A3B5C434-BC4B-4FB7-94F5-099A555D69DC}" srcOrd="3" destOrd="0" parTransId="{4915BF8C-DD71-4978-A085-3E9166067C12}" sibTransId="{8CE132F1-258A-457D-8811-393DB5BDC7D1}"/>
    <dgm:cxn modelId="{9BE7CCDB-986F-4B16-92A1-412310CCB3E6}" type="presOf" srcId="{581A8EA8-FCF9-4DA7-BC2C-4CEF2D4AAE20}" destId="{D21722E5-6A82-4798-8775-7653726AB94D}" srcOrd="0" destOrd="0" presId="urn:microsoft.com/office/officeart/2005/8/layout/chevron2"/>
    <dgm:cxn modelId="{DF28BEDC-A5C2-4675-B068-59C16670A2B5}" type="presOf" srcId="{FACAB126-3E35-4194-BCEB-925078DE6B37}" destId="{3098DDA3-BF8D-400A-A5B4-D54717818866}" srcOrd="0" destOrd="0" presId="urn:microsoft.com/office/officeart/2005/8/layout/chevron2"/>
    <dgm:cxn modelId="{19E660E8-710D-4578-8D4F-565A0B843355}" type="presOf" srcId="{68FA2CC6-FFC9-4C1A-A3A8-2661D1B49053}" destId="{CC8DD494-EB34-4C38-B8D9-41CDF4936927}" srcOrd="0" destOrd="0" presId="urn:microsoft.com/office/officeart/2005/8/layout/chevron2"/>
    <dgm:cxn modelId="{E64C6DDE-C68C-4DF1-B094-08F7DC392937}" type="presParOf" srcId="{2A29A753-A2E4-4E0C-964C-E16317BEC358}" destId="{B10DA897-875A-4DF3-B141-152E76BACDB3}" srcOrd="0" destOrd="0" presId="urn:microsoft.com/office/officeart/2005/8/layout/chevron2"/>
    <dgm:cxn modelId="{B5F7B439-CFE4-4B39-BE95-A598087656F5}" type="presParOf" srcId="{B10DA897-875A-4DF3-B141-152E76BACDB3}" destId="{0C61C85A-5336-433C-93DA-E3DD8900A905}" srcOrd="0" destOrd="0" presId="urn:microsoft.com/office/officeart/2005/8/layout/chevron2"/>
    <dgm:cxn modelId="{681759D3-0766-40E1-AAD6-509E69BAC4F9}" type="presParOf" srcId="{B10DA897-875A-4DF3-B141-152E76BACDB3}" destId="{D21722E5-6A82-4798-8775-7653726AB94D}" srcOrd="1" destOrd="0" presId="urn:microsoft.com/office/officeart/2005/8/layout/chevron2"/>
    <dgm:cxn modelId="{60F8F043-E533-420C-9423-360E9E849ABF}" type="presParOf" srcId="{2A29A753-A2E4-4E0C-964C-E16317BEC358}" destId="{F34EA988-01AF-461D-9321-40B9BC248CB2}" srcOrd="1" destOrd="0" presId="urn:microsoft.com/office/officeart/2005/8/layout/chevron2"/>
    <dgm:cxn modelId="{551EFF9F-C053-4757-A0EF-3A978A59612E}" type="presParOf" srcId="{2A29A753-A2E4-4E0C-964C-E16317BEC358}" destId="{63F21FE1-1A81-48EE-8CFF-DED7CF66492C}" srcOrd="2" destOrd="0" presId="urn:microsoft.com/office/officeart/2005/8/layout/chevron2"/>
    <dgm:cxn modelId="{DB53D199-B498-4219-8BAB-9C8B3E6EF85D}" type="presParOf" srcId="{63F21FE1-1A81-48EE-8CFF-DED7CF66492C}" destId="{664ABB48-7CB2-40A9-82C1-7858AEEA7391}" srcOrd="0" destOrd="0" presId="urn:microsoft.com/office/officeart/2005/8/layout/chevron2"/>
    <dgm:cxn modelId="{BDDDA0D3-D627-4AC7-8844-C7740789018B}" type="presParOf" srcId="{63F21FE1-1A81-48EE-8CFF-DED7CF66492C}" destId="{78ADA779-6190-4196-9A7C-CFCA6D170F44}" srcOrd="1" destOrd="0" presId="urn:microsoft.com/office/officeart/2005/8/layout/chevron2"/>
    <dgm:cxn modelId="{A59F3F0C-3BAA-4D4C-B835-408BF1F7B9DE}" type="presParOf" srcId="{2A29A753-A2E4-4E0C-964C-E16317BEC358}" destId="{F6A0173B-18B1-4636-BE6B-675F69DBF908}" srcOrd="3" destOrd="0" presId="urn:microsoft.com/office/officeart/2005/8/layout/chevron2"/>
    <dgm:cxn modelId="{6C9CBBF8-AC5A-47E8-857D-8852DE3A05D9}" type="presParOf" srcId="{2A29A753-A2E4-4E0C-964C-E16317BEC358}" destId="{6A303FA0-07C8-4F3D-B9EF-E5C15A663B58}" srcOrd="4" destOrd="0" presId="urn:microsoft.com/office/officeart/2005/8/layout/chevron2"/>
    <dgm:cxn modelId="{11E5E06A-CA7A-4030-A19B-B9B62B18EABA}" type="presParOf" srcId="{6A303FA0-07C8-4F3D-B9EF-E5C15A663B58}" destId="{55BA5125-6882-4CE6-BE35-16AAA1592E09}" srcOrd="0" destOrd="0" presId="urn:microsoft.com/office/officeart/2005/8/layout/chevron2"/>
    <dgm:cxn modelId="{81711AC3-2EEB-46AC-B8FA-F751ED8A3AA3}" type="presParOf" srcId="{6A303FA0-07C8-4F3D-B9EF-E5C15A663B58}" destId="{CC8DD494-EB34-4C38-B8D9-41CDF4936927}" srcOrd="1" destOrd="0" presId="urn:microsoft.com/office/officeart/2005/8/layout/chevron2"/>
    <dgm:cxn modelId="{6025D73B-B11D-47CA-B468-A2CD194AF90F}" type="presParOf" srcId="{2A29A753-A2E4-4E0C-964C-E16317BEC358}" destId="{DC0255A4-43E3-4A3B-8D7A-20EEC28ECA94}" srcOrd="5" destOrd="0" presId="urn:microsoft.com/office/officeart/2005/8/layout/chevron2"/>
    <dgm:cxn modelId="{B10E19FC-F261-42AE-92AD-AA983D02B7B6}" type="presParOf" srcId="{2A29A753-A2E4-4E0C-964C-E16317BEC358}" destId="{32C9C373-C17B-48E5-9529-10BFBF87DDE1}" srcOrd="6" destOrd="0" presId="urn:microsoft.com/office/officeart/2005/8/layout/chevron2"/>
    <dgm:cxn modelId="{4A9EF2F4-4B36-455E-B73A-A03C6E2DCD16}" type="presParOf" srcId="{32C9C373-C17B-48E5-9529-10BFBF87DDE1}" destId="{884BBA51-D49D-4C9C-967B-7B476C003046}" srcOrd="0" destOrd="0" presId="urn:microsoft.com/office/officeart/2005/8/layout/chevron2"/>
    <dgm:cxn modelId="{06E94036-9B37-4467-A624-1B4A509C90C6}" type="presParOf" srcId="{32C9C373-C17B-48E5-9529-10BFBF87DDE1}" destId="{3098DDA3-BF8D-400A-A5B4-D54717818866}" srcOrd="1" destOrd="0" presId="urn:microsoft.com/office/officeart/2005/8/layout/chevron2"/>
    <dgm:cxn modelId="{CCC32B92-F9E2-4D13-BA44-A896945410FA}" type="presParOf" srcId="{2A29A753-A2E4-4E0C-964C-E16317BEC358}" destId="{507CBDE1-1393-41FB-9FBB-24AE06D98C57}" srcOrd="7" destOrd="0" presId="urn:microsoft.com/office/officeart/2005/8/layout/chevron2"/>
    <dgm:cxn modelId="{17B7352E-D17C-4D8E-9791-45BEE95227C1}" type="presParOf" srcId="{2A29A753-A2E4-4E0C-964C-E16317BEC358}" destId="{A64C8999-0DC1-4377-9E48-BE8F0AD32DF8}" srcOrd="8" destOrd="0" presId="urn:microsoft.com/office/officeart/2005/8/layout/chevron2"/>
    <dgm:cxn modelId="{9060EA3A-59BB-4A6F-B494-226790FA0670}" type="presParOf" srcId="{A64C8999-0DC1-4377-9E48-BE8F0AD32DF8}" destId="{EB88615B-5E49-4035-BFB4-CE76ACB00252}" srcOrd="0" destOrd="0" presId="urn:microsoft.com/office/officeart/2005/8/layout/chevron2"/>
    <dgm:cxn modelId="{838FCD5C-40B2-4597-A973-DC24A1541D85}" type="presParOf" srcId="{A64C8999-0DC1-4377-9E48-BE8F0AD32DF8}" destId="{5157B2DC-A103-4BF8-A40B-9CBF473B1C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1C85A-5336-433C-93DA-E3DD8900A905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一</a:t>
          </a:r>
        </a:p>
      </dsp:txBody>
      <dsp:txXfrm rot="-5400000">
        <a:off x="1" y="319448"/>
        <a:ext cx="635496" cy="272355"/>
      </dsp:txXfrm>
    </dsp:sp>
    <dsp:sp modelId="{D21722E5-6A82-4798-8775-7653726AB94D}">
      <dsp:nvSpPr>
        <dsp:cNvPr id="0" name=""/>
        <dsp:cNvSpPr/>
      </dsp:nvSpPr>
      <dsp:spPr>
        <a:xfrm rot="5400000">
          <a:off x="3070696" y="-243349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标题内容一</a:t>
          </a:r>
        </a:p>
      </dsp:txBody>
      <dsp:txXfrm rot="-5400000">
        <a:off x="635496" y="30507"/>
        <a:ext cx="5431697" cy="532491"/>
      </dsp:txXfrm>
    </dsp:sp>
    <dsp:sp modelId="{664ABB48-7CB2-40A9-82C1-7858AEEA7391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2">
            <a:hueOff val="28360"/>
            <a:satOff val="3260"/>
            <a:lumOff val="-2598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二</a:t>
          </a:r>
        </a:p>
      </dsp:txBody>
      <dsp:txXfrm rot="-5400000">
        <a:off x="1" y="1107635"/>
        <a:ext cx="635496" cy="272355"/>
      </dsp:txXfrm>
    </dsp:sp>
    <dsp:sp modelId="{78ADA779-6190-4196-9A7C-CFCA6D170F44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8360"/>
              <a:satOff val="3260"/>
              <a:lumOff val="-25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标题内容二</a:t>
          </a:r>
        </a:p>
      </dsp:txBody>
      <dsp:txXfrm rot="-5400000">
        <a:off x="635496" y="818694"/>
        <a:ext cx="5431697" cy="532491"/>
      </dsp:txXfrm>
    </dsp:sp>
    <dsp:sp modelId="{55BA5125-6882-4CE6-BE35-16AAA1592E09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2">
            <a:hueOff val="56720"/>
            <a:satOff val="6519"/>
            <a:lumOff val="-5196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三</a:t>
          </a:r>
        </a:p>
      </dsp:txBody>
      <dsp:txXfrm rot="-5400000">
        <a:off x="1" y="1895821"/>
        <a:ext cx="635496" cy="272355"/>
      </dsp:txXfrm>
    </dsp:sp>
    <dsp:sp modelId="{CC8DD494-EB34-4C38-B8D9-41CDF4936927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720"/>
              <a:satOff val="6519"/>
              <a:lumOff val="-5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标题内容三</a:t>
          </a:r>
        </a:p>
      </dsp:txBody>
      <dsp:txXfrm rot="-5400000">
        <a:off x="635496" y="1606881"/>
        <a:ext cx="5431697" cy="532491"/>
      </dsp:txXfrm>
    </dsp:sp>
    <dsp:sp modelId="{884BBA51-D49D-4C9C-967B-7B476C003046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2">
            <a:hueOff val="85079"/>
            <a:satOff val="9779"/>
            <a:lumOff val="-7795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四</a:t>
          </a:r>
        </a:p>
      </dsp:txBody>
      <dsp:txXfrm rot="-5400000">
        <a:off x="1" y="2684008"/>
        <a:ext cx="635496" cy="272355"/>
      </dsp:txXfrm>
    </dsp:sp>
    <dsp:sp modelId="{3098DDA3-BF8D-400A-A5B4-D54717818866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85079"/>
              <a:satOff val="9779"/>
              <a:lumOff val="-77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标题内容四</a:t>
          </a:r>
        </a:p>
      </dsp:txBody>
      <dsp:txXfrm rot="-5400000">
        <a:off x="635496" y="2395067"/>
        <a:ext cx="5431697" cy="532491"/>
      </dsp:txXfrm>
    </dsp:sp>
    <dsp:sp modelId="{EB88615B-5E49-4035-BFB4-CE76ACB00252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五</a:t>
          </a:r>
        </a:p>
      </dsp:txBody>
      <dsp:txXfrm rot="-5400000">
        <a:off x="1" y="3472195"/>
        <a:ext cx="635496" cy="272355"/>
      </dsp:txXfrm>
    </dsp:sp>
    <dsp:sp modelId="{5157B2DC-A103-4BF8-A40B-9CBF473B1C6D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3439"/>
              <a:satOff val="13039"/>
              <a:lumOff val="-10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800" kern="1200" dirty="0"/>
            <a:t>标题内容五</a:t>
          </a:r>
        </a:p>
      </dsp:txBody>
      <dsp:txXfrm rot="-5400000">
        <a:off x="635496" y="3183253"/>
        <a:ext cx="5431697" cy="5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93AD3-F109-48A4-A13F-9CA97546FA60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49863-150D-418F-ABD8-467E5BF919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75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9863-150D-418F-ABD8-467E5BF919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85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43" y="4460998"/>
            <a:ext cx="8993113" cy="1047964"/>
          </a:xfrm>
        </p:spPr>
        <p:txBody>
          <a:bodyPr anchor="b">
            <a:noAutofit/>
          </a:bodyPr>
          <a:lstStyle>
            <a:lvl1pPr algn="ctr"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34" y="5645006"/>
            <a:ext cx="6397589" cy="63280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271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4382309"/>
            <a:ext cx="9144000" cy="57355"/>
          </a:xfrm>
          <a:prstGeom prst="rect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823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93" y="508678"/>
            <a:ext cx="5248275" cy="2619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12" y="134694"/>
            <a:ext cx="2315217" cy="5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423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68010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74757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54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9" y="200740"/>
            <a:ext cx="7707283" cy="83695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89" y="1140431"/>
            <a:ext cx="7707283" cy="503653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7732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6049926"/>
            <a:ext cx="9144000" cy="808074"/>
          </a:xfrm>
          <a:prstGeom prst="rect">
            <a:avLst/>
          </a:prstGeom>
          <a:blipFill dpi="0" rotWithShape="1">
            <a:blip r:embed="rId2">
              <a:alphaModFix amt="94000"/>
            </a:blip>
            <a:srcRect/>
            <a:tile tx="0" ty="107950" sx="95000" sy="95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7" r="7534" b="12956"/>
          <a:stretch/>
        </p:blipFill>
        <p:spPr>
          <a:xfrm>
            <a:off x="0" y="0"/>
            <a:ext cx="9144000" cy="2647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71" y="3350431"/>
            <a:ext cx="7531284" cy="927574"/>
          </a:xfrm>
        </p:spPr>
        <p:txBody>
          <a:bodyPr anchor="b"/>
          <a:lstStyle>
            <a:lvl1pPr>
              <a:defRPr sz="6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871" y="4443736"/>
            <a:ext cx="7531284" cy="61163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271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23" y="-337741"/>
            <a:ext cx="4340400" cy="2166262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2630998"/>
            <a:ext cx="9144000" cy="57355"/>
          </a:xfrm>
          <a:prstGeom prst="rect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0" y="5992571"/>
            <a:ext cx="9144000" cy="57355"/>
          </a:xfrm>
          <a:prstGeom prst="rect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7544753" y="6393720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43000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64298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5224" y="1825625"/>
            <a:ext cx="364298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8969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32540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7161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7161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4767" y="1681163"/>
            <a:ext cx="36107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4767" y="2505075"/>
            <a:ext cx="3610724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235061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25501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328280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29083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06996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29083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41593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514" y="284809"/>
            <a:ext cx="7613152" cy="1027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14" y="1466934"/>
            <a:ext cx="7613152" cy="472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514" y="63664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7" b="4693"/>
          <a:stretch/>
        </p:blipFill>
        <p:spPr>
          <a:xfrm>
            <a:off x="8293395" y="0"/>
            <a:ext cx="850605" cy="6852863"/>
          </a:xfrm>
          <a:prstGeom prst="rect">
            <a:avLst/>
          </a:prstGeom>
        </p:spPr>
      </p:pic>
      <p:sp>
        <p:nvSpPr>
          <p:cNvPr id="8" name="椭圆 7"/>
          <p:cNvSpPr/>
          <p:nvPr userDrawn="1"/>
        </p:nvSpPr>
        <p:spPr>
          <a:xfrm>
            <a:off x="7544753" y="6393720"/>
            <a:ext cx="365125" cy="365125"/>
          </a:xfrm>
          <a:prstGeom prst="ellipse">
            <a:avLst/>
          </a:prstGeom>
          <a:solidFill>
            <a:srgbClr val="C27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9964" y="6392299"/>
            <a:ext cx="63470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4DA2782-DA65-497E-B913-E26B7D35304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94" y="6289752"/>
            <a:ext cx="1719591" cy="44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375E8"/>
        </a:buClr>
        <a:buFont typeface="Wingdings" panose="05000000000000000000" pitchFamily="2" charset="2"/>
        <a:buChar char="u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9A9F0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E6FB"/>
        </a:buClr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E6F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DE6F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Hello,</a:t>
            </a:r>
            <a:r>
              <a:rPr lang="zh-CN" altLang="en-US" dirty="0"/>
              <a:t>总标题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报告人：某某</a:t>
            </a:r>
          </a:p>
        </p:txBody>
      </p:sp>
    </p:spTree>
    <p:extLst>
      <p:ext uri="{BB962C8B-B14F-4D97-AF65-F5344CB8AC3E}">
        <p14:creationId xmlns:p14="http://schemas.microsoft.com/office/powerpoint/2010/main" val="13831112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3568" y="160118"/>
            <a:ext cx="6010850" cy="1027739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250952776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DA2782-DA65-497E-B913-E26B7D353048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4935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标题内容一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标题内容一副标题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DA2782-DA65-497E-B913-E26B7D353048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3297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zh-CN" altLang="en-US" dirty="0"/>
              <a:t>标题内容一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请输入文字内容一。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请输入文字请输入文字内容</a:t>
            </a:r>
            <a:r>
              <a:rPr lang="en-US" altLang="zh-CN" dirty="0"/>
              <a:t>1.1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内容</a:t>
            </a:r>
            <a:r>
              <a:rPr lang="en-US" altLang="zh-CN" dirty="0"/>
              <a:t>1.1.1</a:t>
            </a:r>
          </a:p>
          <a:p>
            <a:pPr lvl="2">
              <a:lnSpc>
                <a:spcPct val="150000"/>
              </a:lnSpc>
            </a:pPr>
            <a:r>
              <a:rPr lang="zh-CN" altLang="en-US" dirty="0"/>
              <a:t>内容</a:t>
            </a:r>
            <a:r>
              <a:rPr lang="en-US" altLang="zh-CN" dirty="0"/>
              <a:t>1.1.2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请输入文字内容</a:t>
            </a:r>
            <a:r>
              <a:rPr lang="en-US" altLang="zh-CN" dirty="0"/>
              <a:t>1.2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请输入文字内容二。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请输入文字内容</a:t>
            </a:r>
            <a:r>
              <a:rPr lang="en-US" altLang="zh-CN" dirty="0"/>
              <a:t>2.1</a:t>
            </a:r>
          </a:p>
          <a:p>
            <a:pPr lvl="1">
              <a:lnSpc>
                <a:spcPct val="150000"/>
              </a:lnSpc>
            </a:pPr>
            <a:r>
              <a:rPr lang="zh-CN" altLang="en-US" dirty="0"/>
              <a:t>请输入文字内容</a:t>
            </a:r>
            <a:r>
              <a:rPr lang="en-US" altLang="zh-CN" dirty="0"/>
              <a:t>2.2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DA2782-DA65-497E-B913-E26B7D353048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58564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90143" y="3275544"/>
            <a:ext cx="7531284" cy="927574"/>
          </a:xfrm>
        </p:spPr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2332830" y="4445913"/>
            <a:ext cx="4445909" cy="611634"/>
          </a:xfrm>
        </p:spPr>
        <p:txBody>
          <a:bodyPr/>
          <a:lstStyle/>
          <a:p>
            <a:pPr algn="ctr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DA2782-DA65-497E-B913-E26B7D353048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62320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91</Words>
  <Application>Microsoft Office PowerPoint</Application>
  <PresentationFormat>全屏显示(4:3)</PresentationFormat>
  <Paragraphs>30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华文中宋</vt:lpstr>
      <vt:lpstr>宋体</vt:lpstr>
      <vt:lpstr>Arial</vt:lpstr>
      <vt:lpstr>Calibri</vt:lpstr>
      <vt:lpstr>Gill Sans MT</vt:lpstr>
      <vt:lpstr>Wingdings</vt:lpstr>
      <vt:lpstr>Office 主题</vt:lpstr>
      <vt:lpstr>Hello,总标题</vt:lpstr>
      <vt:lpstr>目录</vt:lpstr>
      <vt:lpstr>一.标题内容一</vt:lpstr>
      <vt:lpstr>一.标题内容一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zong</dc:creator>
  <cp:lastModifiedBy>Anonymous</cp:lastModifiedBy>
  <cp:revision>32</cp:revision>
  <dcterms:created xsi:type="dcterms:W3CDTF">2014-03-27T01:39:28Z</dcterms:created>
  <dcterms:modified xsi:type="dcterms:W3CDTF">2018-09-19T07:47:21Z</dcterms:modified>
</cp:coreProperties>
</file>